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0" r:id="rId1"/>
  </p:sldMasterIdLst>
  <p:notesMasterIdLst>
    <p:notesMasterId r:id="rId15"/>
  </p:notesMasterIdLst>
  <p:handoutMasterIdLst>
    <p:handoutMasterId r:id="rId16"/>
  </p:handoutMasterIdLst>
  <p:sldIdLst>
    <p:sldId id="256" r:id="rId2"/>
    <p:sldId id="326" r:id="rId3"/>
    <p:sldId id="320" r:id="rId4"/>
    <p:sldId id="303" r:id="rId5"/>
    <p:sldId id="331" r:id="rId6"/>
    <p:sldId id="329" r:id="rId7"/>
    <p:sldId id="316" r:id="rId8"/>
    <p:sldId id="337" r:id="rId9"/>
    <p:sldId id="335" r:id="rId10"/>
    <p:sldId id="338" r:id="rId11"/>
    <p:sldId id="336" r:id="rId12"/>
    <p:sldId id="333" r:id="rId13"/>
    <p:sldId id="334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147" autoAdjust="0"/>
    <p:restoredTop sz="87656" autoAdjust="0"/>
  </p:normalViewPr>
  <p:slideViewPr>
    <p:cSldViewPr>
      <p:cViewPr varScale="1">
        <p:scale>
          <a:sx n="86" d="100"/>
          <a:sy n="86" d="100"/>
        </p:scale>
        <p:origin x="108" y="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380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4D3DF6-4795-41E3-97E3-B7295DF998B4}" type="datetimeFigureOut">
              <a:rPr lang="ru-RU" smtClean="0"/>
              <a:pPr/>
              <a:t>10.04.2025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B05CD4-4CE1-4C67-9D37-502A4A58F1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6923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79BA5C-4913-4463-A518-5123922D3167}" type="datetimeFigureOut">
              <a:rPr lang="ru-RU" smtClean="0"/>
              <a:pPr/>
              <a:t>10.04.2025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DA9766-8E44-4B56-AC24-9DF64E0383D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0953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DA9766-8E44-4B56-AC24-9DF64E0383D3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2416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DA9766-8E44-4B56-AC24-9DF64E0383D3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51621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DA9766-8E44-4B56-AC24-9DF64E0383D3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90919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DA9766-8E44-4B56-AC24-9DF64E0383D3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56236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DA9766-8E44-4B56-AC24-9DF64E0383D3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6537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B061383-1721-4F8E-935B-2EA4AB288F26}" type="datetime1">
              <a:rPr lang="ru-RU" smtClean="0"/>
              <a:t>10.04.2025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ru-RU"/>
              <a:t>ЦОКО ТПУ 2018</a:t>
            </a: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BFB02C3-75FF-4A71-A2A7-F37EFB2768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14933-DE6F-460B-B840-B323366955E2}" type="datetime1">
              <a:rPr lang="ru-RU" smtClean="0"/>
              <a:t>10.04.2025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ЦОКО ТПУ 2018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B02C3-75FF-4A71-A2A7-F37EFB2768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54CF3-96BB-42D5-A80E-8969E02575CB}" type="datetime1">
              <a:rPr lang="ru-RU" smtClean="0"/>
              <a:t>10.04.2025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ЦОКО ТПУ 2018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B02C3-75FF-4A71-A2A7-F37EFB2768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62A59-80C2-415D-8000-668BCD62AD04}" type="datetime1">
              <a:rPr lang="ru-RU" smtClean="0"/>
              <a:t>10.04.2025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ЦОКО ТПУ 2018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B02C3-75FF-4A71-A2A7-F37EFB27685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09512-8C4E-4FF0-BA11-9AE4694286C4}" type="datetime1">
              <a:rPr lang="ru-RU" smtClean="0"/>
              <a:t>10.04.2025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ЦОКО ТПУ 2018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B02C3-75FF-4A71-A2A7-F37EFB27685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1379A-2CE9-4B6E-AED4-2E9855F739DF}" type="datetime1">
              <a:rPr lang="ru-RU" smtClean="0"/>
              <a:t>10.04.2025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ЦОКО ТПУ 2018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B02C3-75FF-4A71-A2A7-F37EFB27685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85D5D-1B4B-4B9D-9E32-2FFF59F1EE09}" type="datetime1">
              <a:rPr lang="ru-RU" smtClean="0"/>
              <a:t>10.04.2025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ЦОКО ТПУ 2018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B02C3-75FF-4A71-A2A7-F37EFB2768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7BDCF-1BCE-4832-8788-2442E1B8E5B0}" type="datetime1">
              <a:rPr lang="ru-RU" smtClean="0"/>
              <a:t>10.04.2025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ЦОКО ТПУ 2018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B02C3-75FF-4A71-A2A7-F37EFB27685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91B4D-B78D-4E2D-8D93-D84A9E82238C}" type="datetime1">
              <a:rPr lang="ru-RU" smtClean="0"/>
              <a:t>10.04.2025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ЦОКО ТПУ 2018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B02C3-75FF-4A71-A2A7-F37EFB2768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3AEBF4E3-4B43-4CF7-B00D-5E2FE8A19111}" type="datetime1">
              <a:rPr lang="ru-RU" smtClean="0"/>
              <a:t>10.04.2025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ЦОКО ТПУ 2018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B02C3-75FF-4A71-A2A7-F37EFB27685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51C7775-BD12-4C6D-B662-79735B7A34F8}" type="datetime1">
              <a:rPr lang="ru-RU" smtClean="0"/>
              <a:t>10.04.2025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ru-RU"/>
              <a:t>ЦОКО ТПУ 2018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BFB02C3-75FF-4A71-A2A7-F37EFB27685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4652AF0-B791-4F9B-A5CE-60D52EDD8AB3}" type="datetime1">
              <a:rPr lang="ru-RU" smtClean="0"/>
              <a:t>10.04.2025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ru-RU"/>
              <a:t>ЦОКО ТПУ 2018</a:t>
            </a: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BFB02C3-75FF-4A71-A2A7-F37EFB27685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riteandimprove.com/" TargetMode="External"/><Relationship Id="rId2" Type="http://schemas.openxmlformats.org/officeDocument/2006/relationships/hyperlink" Target="https://exam.tpu.ru/event/sertifikacionnyj-jekzamen-po-inostrannym-jazykam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124744"/>
            <a:ext cx="8101042" cy="358922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Сертификационный экзамен ТПУ по английскому языку </a:t>
            </a:r>
            <a:br>
              <a:rPr lang="ru-RU" sz="36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36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WRITING </a:t>
            </a:r>
            <a:b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Part 2</a:t>
            </a:r>
            <a:b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Группа 8"/>
          <p:cNvGrpSpPr>
            <a:grpSpLocks/>
          </p:cNvGrpSpPr>
          <p:nvPr/>
        </p:nvGrpSpPr>
        <p:grpSpPr bwMode="auto">
          <a:xfrm>
            <a:off x="261938" y="223838"/>
            <a:ext cx="1924050" cy="449262"/>
            <a:chOff x="543276" y="545242"/>
            <a:chExt cx="1816737" cy="422585"/>
          </a:xfrm>
        </p:grpSpPr>
        <p:sp>
          <p:nvSpPr>
            <p:cNvPr id="10" name="Freeform 37"/>
            <p:cNvSpPr>
              <a:spLocks noEditPoints="1"/>
            </p:cNvSpPr>
            <p:nvPr/>
          </p:nvSpPr>
          <p:spPr bwMode="auto">
            <a:xfrm>
              <a:off x="1037932" y="566147"/>
              <a:ext cx="1322081" cy="401680"/>
            </a:xfrm>
            <a:custGeom>
              <a:avLst/>
              <a:gdLst>
                <a:gd name="T0" fmla="*/ 528 w 2132"/>
                <a:gd name="T1" fmla="*/ 586 h 649"/>
                <a:gd name="T2" fmla="*/ 791 w 2132"/>
                <a:gd name="T3" fmla="*/ 557 h 649"/>
                <a:gd name="T4" fmla="*/ 510 w 2132"/>
                <a:gd name="T5" fmla="*/ 564 h 649"/>
                <a:gd name="T6" fmla="*/ 490 w 2132"/>
                <a:gd name="T7" fmla="*/ 521 h 649"/>
                <a:gd name="T8" fmla="*/ 1337 w 2132"/>
                <a:gd name="T9" fmla="*/ 504 h 649"/>
                <a:gd name="T10" fmla="*/ 1257 w 2132"/>
                <a:gd name="T11" fmla="*/ 504 h 649"/>
                <a:gd name="T12" fmla="*/ 1001 w 2132"/>
                <a:gd name="T13" fmla="*/ 504 h 649"/>
                <a:gd name="T14" fmla="*/ 981 w 2132"/>
                <a:gd name="T15" fmla="*/ 504 h 649"/>
                <a:gd name="T16" fmla="*/ 799 w 2132"/>
                <a:gd name="T17" fmla="*/ 579 h 649"/>
                <a:gd name="T18" fmla="*/ 625 w 2132"/>
                <a:gd name="T19" fmla="*/ 522 h 649"/>
                <a:gd name="T20" fmla="*/ 508 w 2132"/>
                <a:gd name="T21" fmla="*/ 504 h 649"/>
                <a:gd name="T22" fmla="*/ 529 w 2132"/>
                <a:gd name="T23" fmla="*/ 574 h 649"/>
                <a:gd name="T24" fmla="*/ 470 w 2132"/>
                <a:gd name="T25" fmla="*/ 646 h 649"/>
                <a:gd name="T26" fmla="*/ 404 w 2132"/>
                <a:gd name="T27" fmla="*/ 536 h 649"/>
                <a:gd name="T28" fmla="*/ 249 w 2132"/>
                <a:gd name="T29" fmla="*/ 646 h 649"/>
                <a:gd name="T30" fmla="*/ 131 w 2132"/>
                <a:gd name="T31" fmla="*/ 504 h 649"/>
                <a:gd name="T32" fmla="*/ 23 w 2132"/>
                <a:gd name="T33" fmla="*/ 627 h 649"/>
                <a:gd name="T34" fmla="*/ 931 w 2132"/>
                <a:gd name="T35" fmla="*/ 503 h 649"/>
                <a:gd name="T36" fmla="*/ 872 w 2132"/>
                <a:gd name="T37" fmla="*/ 609 h 649"/>
                <a:gd name="T38" fmla="*/ 893 w 2132"/>
                <a:gd name="T39" fmla="*/ 646 h 649"/>
                <a:gd name="T40" fmla="*/ 914 w 2132"/>
                <a:gd name="T41" fmla="*/ 502 h 649"/>
                <a:gd name="T42" fmla="*/ 206 w 2132"/>
                <a:gd name="T43" fmla="*/ 387 h 649"/>
                <a:gd name="T44" fmla="*/ 267 w 2132"/>
                <a:gd name="T45" fmla="*/ 302 h 649"/>
                <a:gd name="T46" fmla="*/ 2111 w 2132"/>
                <a:gd name="T47" fmla="*/ 411 h 649"/>
                <a:gd name="T48" fmla="*/ 1976 w 2132"/>
                <a:gd name="T49" fmla="*/ 269 h 649"/>
                <a:gd name="T50" fmla="*/ 1805 w 2132"/>
                <a:gd name="T51" fmla="*/ 269 h 649"/>
                <a:gd name="T52" fmla="*/ 1549 w 2132"/>
                <a:gd name="T53" fmla="*/ 287 h 649"/>
                <a:gd name="T54" fmla="*/ 1337 w 2132"/>
                <a:gd name="T55" fmla="*/ 269 h 649"/>
                <a:gd name="T56" fmla="*/ 1423 w 2132"/>
                <a:gd name="T57" fmla="*/ 269 h 649"/>
                <a:gd name="T58" fmla="*/ 1337 w 2132"/>
                <a:gd name="T59" fmla="*/ 294 h 649"/>
                <a:gd name="T60" fmla="*/ 1280 w 2132"/>
                <a:gd name="T61" fmla="*/ 302 h 649"/>
                <a:gd name="T62" fmla="*/ 1126 w 2132"/>
                <a:gd name="T63" fmla="*/ 411 h 649"/>
                <a:gd name="T64" fmla="*/ 955 w 2132"/>
                <a:gd name="T65" fmla="*/ 337 h 649"/>
                <a:gd name="T66" fmla="*/ 791 w 2132"/>
                <a:gd name="T67" fmla="*/ 287 h 649"/>
                <a:gd name="T68" fmla="*/ 741 w 2132"/>
                <a:gd name="T69" fmla="*/ 269 h 649"/>
                <a:gd name="T70" fmla="*/ 515 w 2132"/>
                <a:gd name="T71" fmla="*/ 380 h 649"/>
                <a:gd name="T72" fmla="*/ 447 w 2132"/>
                <a:gd name="T73" fmla="*/ 269 h 649"/>
                <a:gd name="T74" fmla="*/ 363 w 2132"/>
                <a:gd name="T75" fmla="*/ 406 h 649"/>
                <a:gd name="T76" fmla="*/ 351 w 2132"/>
                <a:gd name="T77" fmla="*/ 386 h 649"/>
                <a:gd name="T78" fmla="*/ 105 w 2132"/>
                <a:gd name="T79" fmla="*/ 287 h 649"/>
                <a:gd name="T80" fmla="*/ 1640 w 2132"/>
                <a:gd name="T81" fmla="*/ 288 h 649"/>
                <a:gd name="T82" fmla="*/ 1680 w 2132"/>
                <a:gd name="T83" fmla="*/ 393 h 649"/>
                <a:gd name="T84" fmla="*/ 1583 w 2132"/>
                <a:gd name="T85" fmla="*/ 339 h 649"/>
                <a:gd name="T86" fmla="*/ 292 w 2132"/>
                <a:gd name="T87" fmla="*/ 303 h 649"/>
                <a:gd name="T88" fmla="*/ 182 w 2132"/>
                <a:gd name="T89" fmla="*/ 393 h 649"/>
                <a:gd name="T90" fmla="*/ 2059 w 2132"/>
                <a:gd name="T91" fmla="*/ 241 h 649"/>
                <a:gd name="T92" fmla="*/ 2058 w 2132"/>
                <a:gd name="T93" fmla="*/ 257 h 649"/>
                <a:gd name="T94" fmla="*/ 157 w 2132"/>
                <a:gd name="T95" fmla="*/ 132 h 649"/>
                <a:gd name="T96" fmla="*/ 244 w 2132"/>
                <a:gd name="T97" fmla="*/ 92 h 649"/>
                <a:gd name="T98" fmla="*/ 1046 w 2132"/>
                <a:gd name="T99" fmla="*/ 35 h 649"/>
                <a:gd name="T100" fmla="*/ 803 w 2132"/>
                <a:gd name="T101" fmla="*/ 145 h 649"/>
                <a:gd name="T102" fmla="*/ 658 w 2132"/>
                <a:gd name="T103" fmla="*/ 35 h 649"/>
                <a:gd name="T104" fmla="*/ 305 w 2132"/>
                <a:gd name="T105" fmla="*/ 35 h 649"/>
                <a:gd name="T106" fmla="*/ 325 w 2132"/>
                <a:gd name="T107" fmla="*/ 53 h 649"/>
                <a:gd name="T108" fmla="*/ 44 w 2132"/>
                <a:gd name="T109" fmla="*/ 52 h 649"/>
                <a:gd name="T110" fmla="*/ 529 w 2132"/>
                <a:gd name="T111" fmla="*/ 72 h 649"/>
                <a:gd name="T112" fmla="*/ 605 w 2132"/>
                <a:gd name="T113" fmla="*/ 173 h 649"/>
                <a:gd name="T114" fmla="*/ 507 w 2132"/>
                <a:gd name="T115" fmla="*/ 66 h 649"/>
                <a:gd name="T116" fmla="*/ 267 w 2132"/>
                <a:gd name="T117" fmla="*/ 105 h 649"/>
                <a:gd name="T118" fmla="*/ 132 w 2132"/>
                <a:gd name="T119" fmla="*/ 126 h 649"/>
                <a:gd name="T120" fmla="*/ 992 w 2132"/>
                <a:gd name="T121" fmla="*/ 9 h 649"/>
                <a:gd name="T122" fmla="*/ 967 w 2132"/>
                <a:gd name="T123" fmla="*/ 0 h 6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32" h="649">
                  <a:moveTo>
                    <a:pt x="490" y="581"/>
                  </a:moveTo>
                  <a:lnTo>
                    <a:pt x="490" y="630"/>
                  </a:lnTo>
                  <a:lnTo>
                    <a:pt x="505" y="630"/>
                  </a:lnTo>
                  <a:lnTo>
                    <a:pt x="516" y="629"/>
                  </a:lnTo>
                  <a:lnTo>
                    <a:pt x="525" y="626"/>
                  </a:lnTo>
                  <a:lnTo>
                    <a:pt x="533" y="622"/>
                  </a:lnTo>
                  <a:lnTo>
                    <a:pt x="538" y="616"/>
                  </a:lnTo>
                  <a:lnTo>
                    <a:pt x="539" y="606"/>
                  </a:lnTo>
                  <a:lnTo>
                    <a:pt x="538" y="596"/>
                  </a:lnTo>
                  <a:lnTo>
                    <a:pt x="534" y="590"/>
                  </a:lnTo>
                  <a:lnTo>
                    <a:pt x="528" y="586"/>
                  </a:lnTo>
                  <a:lnTo>
                    <a:pt x="520" y="582"/>
                  </a:lnTo>
                  <a:lnTo>
                    <a:pt x="512" y="581"/>
                  </a:lnTo>
                  <a:lnTo>
                    <a:pt x="503" y="581"/>
                  </a:lnTo>
                  <a:lnTo>
                    <a:pt x="490" y="581"/>
                  </a:lnTo>
                  <a:close/>
                  <a:moveTo>
                    <a:pt x="744" y="522"/>
                  </a:moveTo>
                  <a:lnTo>
                    <a:pt x="744" y="572"/>
                  </a:lnTo>
                  <a:lnTo>
                    <a:pt x="764" y="572"/>
                  </a:lnTo>
                  <a:lnTo>
                    <a:pt x="772" y="571"/>
                  </a:lnTo>
                  <a:lnTo>
                    <a:pt x="779" y="569"/>
                  </a:lnTo>
                  <a:lnTo>
                    <a:pt x="787" y="563"/>
                  </a:lnTo>
                  <a:lnTo>
                    <a:pt x="791" y="557"/>
                  </a:lnTo>
                  <a:lnTo>
                    <a:pt x="793" y="546"/>
                  </a:lnTo>
                  <a:lnTo>
                    <a:pt x="791" y="537"/>
                  </a:lnTo>
                  <a:lnTo>
                    <a:pt x="786" y="530"/>
                  </a:lnTo>
                  <a:lnTo>
                    <a:pt x="778" y="526"/>
                  </a:lnTo>
                  <a:lnTo>
                    <a:pt x="770" y="522"/>
                  </a:lnTo>
                  <a:lnTo>
                    <a:pt x="761" y="522"/>
                  </a:lnTo>
                  <a:lnTo>
                    <a:pt x="744" y="522"/>
                  </a:lnTo>
                  <a:close/>
                  <a:moveTo>
                    <a:pt x="490" y="521"/>
                  </a:moveTo>
                  <a:lnTo>
                    <a:pt x="490" y="564"/>
                  </a:lnTo>
                  <a:lnTo>
                    <a:pt x="501" y="564"/>
                  </a:lnTo>
                  <a:lnTo>
                    <a:pt x="510" y="564"/>
                  </a:lnTo>
                  <a:lnTo>
                    <a:pt x="519" y="563"/>
                  </a:lnTo>
                  <a:lnTo>
                    <a:pt x="527" y="561"/>
                  </a:lnTo>
                  <a:lnTo>
                    <a:pt x="532" y="557"/>
                  </a:lnTo>
                  <a:lnTo>
                    <a:pt x="536" y="551"/>
                  </a:lnTo>
                  <a:lnTo>
                    <a:pt x="537" y="542"/>
                  </a:lnTo>
                  <a:lnTo>
                    <a:pt x="536" y="533"/>
                  </a:lnTo>
                  <a:lnTo>
                    <a:pt x="532" y="527"/>
                  </a:lnTo>
                  <a:lnTo>
                    <a:pt x="525" y="524"/>
                  </a:lnTo>
                  <a:lnTo>
                    <a:pt x="519" y="521"/>
                  </a:lnTo>
                  <a:lnTo>
                    <a:pt x="512" y="521"/>
                  </a:lnTo>
                  <a:lnTo>
                    <a:pt x="490" y="521"/>
                  </a:lnTo>
                  <a:close/>
                  <a:moveTo>
                    <a:pt x="1362" y="504"/>
                  </a:moveTo>
                  <a:lnTo>
                    <a:pt x="1471" y="504"/>
                  </a:lnTo>
                  <a:lnTo>
                    <a:pt x="1471" y="522"/>
                  </a:lnTo>
                  <a:lnTo>
                    <a:pt x="1427" y="522"/>
                  </a:lnTo>
                  <a:lnTo>
                    <a:pt x="1427" y="646"/>
                  </a:lnTo>
                  <a:lnTo>
                    <a:pt x="1406" y="646"/>
                  </a:lnTo>
                  <a:lnTo>
                    <a:pt x="1406" y="522"/>
                  </a:lnTo>
                  <a:lnTo>
                    <a:pt x="1362" y="522"/>
                  </a:lnTo>
                  <a:lnTo>
                    <a:pt x="1362" y="504"/>
                  </a:lnTo>
                  <a:close/>
                  <a:moveTo>
                    <a:pt x="1257" y="504"/>
                  </a:moveTo>
                  <a:lnTo>
                    <a:pt x="1337" y="504"/>
                  </a:lnTo>
                  <a:lnTo>
                    <a:pt x="1337" y="522"/>
                  </a:lnTo>
                  <a:lnTo>
                    <a:pt x="1278" y="522"/>
                  </a:lnTo>
                  <a:lnTo>
                    <a:pt x="1278" y="563"/>
                  </a:lnTo>
                  <a:lnTo>
                    <a:pt x="1331" y="563"/>
                  </a:lnTo>
                  <a:lnTo>
                    <a:pt x="1331" y="581"/>
                  </a:lnTo>
                  <a:lnTo>
                    <a:pt x="1278" y="581"/>
                  </a:lnTo>
                  <a:lnTo>
                    <a:pt x="1278" y="629"/>
                  </a:lnTo>
                  <a:lnTo>
                    <a:pt x="1337" y="629"/>
                  </a:lnTo>
                  <a:lnTo>
                    <a:pt x="1337" y="646"/>
                  </a:lnTo>
                  <a:lnTo>
                    <a:pt x="1257" y="646"/>
                  </a:lnTo>
                  <a:lnTo>
                    <a:pt x="1257" y="504"/>
                  </a:lnTo>
                  <a:close/>
                  <a:moveTo>
                    <a:pt x="1119" y="504"/>
                  </a:moveTo>
                  <a:lnTo>
                    <a:pt x="1227" y="504"/>
                  </a:lnTo>
                  <a:lnTo>
                    <a:pt x="1227" y="522"/>
                  </a:lnTo>
                  <a:lnTo>
                    <a:pt x="1183" y="522"/>
                  </a:lnTo>
                  <a:lnTo>
                    <a:pt x="1183" y="646"/>
                  </a:lnTo>
                  <a:lnTo>
                    <a:pt x="1163" y="646"/>
                  </a:lnTo>
                  <a:lnTo>
                    <a:pt x="1163" y="522"/>
                  </a:lnTo>
                  <a:lnTo>
                    <a:pt x="1119" y="522"/>
                  </a:lnTo>
                  <a:lnTo>
                    <a:pt x="1119" y="504"/>
                  </a:lnTo>
                  <a:close/>
                  <a:moveTo>
                    <a:pt x="981" y="504"/>
                  </a:moveTo>
                  <a:lnTo>
                    <a:pt x="1001" y="504"/>
                  </a:lnTo>
                  <a:lnTo>
                    <a:pt x="1001" y="615"/>
                  </a:lnTo>
                  <a:lnTo>
                    <a:pt x="1001" y="615"/>
                  </a:lnTo>
                  <a:lnTo>
                    <a:pt x="1068" y="504"/>
                  </a:lnTo>
                  <a:lnTo>
                    <a:pt x="1089" y="504"/>
                  </a:lnTo>
                  <a:lnTo>
                    <a:pt x="1089" y="646"/>
                  </a:lnTo>
                  <a:lnTo>
                    <a:pt x="1069" y="646"/>
                  </a:lnTo>
                  <a:lnTo>
                    <a:pt x="1069" y="536"/>
                  </a:lnTo>
                  <a:lnTo>
                    <a:pt x="1069" y="536"/>
                  </a:lnTo>
                  <a:lnTo>
                    <a:pt x="1001" y="646"/>
                  </a:lnTo>
                  <a:lnTo>
                    <a:pt x="981" y="646"/>
                  </a:lnTo>
                  <a:lnTo>
                    <a:pt x="981" y="504"/>
                  </a:lnTo>
                  <a:close/>
                  <a:moveTo>
                    <a:pt x="724" y="504"/>
                  </a:moveTo>
                  <a:lnTo>
                    <a:pt x="761" y="504"/>
                  </a:lnTo>
                  <a:lnTo>
                    <a:pt x="775" y="505"/>
                  </a:lnTo>
                  <a:lnTo>
                    <a:pt x="788" y="508"/>
                  </a:lnTo>
                  <a:lnTo>
                    <a:pt x="799" y="513"/>
                  </a:lnTo>
                  <a:lnTo>
                    <a:pt x="807" y="521"/>
                  </a:lnTo>
                  <a:lnTo>
                    <a:pt x="813" y="532"/>
                  </a:lnTo>
                  <a:lnTo>
                    <a:pt x="815" y="547"/>
                  </a:lnTo>
                  <a:lnTo>
                    <a:pt x="813" y="561"/>
                  </a:lnTo>
                  <a:lnTo>
                    <a:pt x="807" y="572"/>
                  </a:lnTo>
                  <a:lnTo>
                    <a:pt x="799" y="579"/>
                  </a:lnTo>
                  <a:lnTo>
                    <a:pt x="788" y="586"/>
                  </a:lnTo>
                  <a:lnTo>
                    <a:pt x="777" y="588"/>
                  </a:lnTo>
                  <a:lnTo>
                    <a:pt x="764" y="589"/>
                  </a:lnTo>
                  <a:lnTo>
                    <a:pt x="744" y="589"/>
                  </a:lnTo>
                  <a:lnTo>
                    <a:pt x="744" y="646"/>
                  </a:lnTo>
                  <a:lnTo>
                    <a:pt x="724" y="646"/>
                  </a:lnTo>
                  <a:lnTo>
                    <a:pt x="724" y="504"/>
                  </a:lnTo>
                  <a:close/>
                  <a:moveTo>
                    <a:pt x="605" y="504"/>
                  </a:moveTo>
                  <a:lnTo>
                    <a:pt x="684" y="504"/>
                  </a:lnTo>
                  <a:lnTo>
                    <a:pt x="684" y="522"/>
                  </a:lnTo>
                  <a:lnTo>
                    <a:pt x="625" y="522"/>
                  </a:lnTo>
                  <a:lnTo>
                    <a:pt x="625" y="563"/>
                  </a:lnTo>
                  <a:lnTo>
                    <a:pt x="679" y="563"/>
                  </a:lnTo>
                  <a:lnTo>
                    <a:pt x="679" y="581"/>
                  </a:lnTo>
                  <a:lnTo>
                    <a:pt x="625" y="581"/>
                  </a:lnTo>
                  <a:lnTo>
                    <a:pt x="625" y="629"/>
                  </a:lnTo>
                  <a:lnTo>
                    <a:pt x="684" y="629"/>
                  </a:lnTo>
                  <a:lnTo>
                    <a:pt x="684" y="646"/>
                  </a:lnTo>
                  <a:lnTo>
                    <a:pt x="605" y="646"/>
                  </a:lnTo>
                  <a:lnTo>
                    <a:pt x="605" y="504"/>
                  </a:lnTo>
                  <a:close/>
                  <a:moveTo>
                    <a:pt x="470" y="504"/>
                  </a:moveTo>
                  <a:lnTo>
                    <a:pt x="508" y="504"/>
                  </a:lnTo>
                  <a:lnTo>
                    <a:pt x="522" y="505"/>
                  </a:lnTo>
                  <a:lnTo>
                    <a:pt x="534" y="507"/>
                  </a:lnTo>
                  <a:lnTo>
                    <a:pt x="544" y="513"/>
                  </a:lnTo>
                  <a:lnTo>
                    <a:pt x="551" y="519"/>
                  </a:lnTo>
                  <a:lnTo>
                    <a:pt x="557" y="528"/>
                  </a:lnTo>
                  <a:lnTo>
                    <a:pt x="558" y="540"/>
                  </a:lnTo>
                  <a:lnTo>
                    <a:pt x="555" y="552"/>
                  </a:lnTo>
                  <a:lnTo>
                    <a:pt x="550" y="562"/>
                  </a:lnTo>
                  <a:lnTo>
                    <a:pt x="540" y="570"/>
                  </a:lnTo>
                  <a:lnTo>
                    <a:pt x="529" y="574"/>
                  </a:lnTo>
                  <a:lnTo>
                    <a:pt x="529" y="574"/>
                  </a:lnTo>
                  <a:lnTo>
                    <a:pt x="542" y="577"/>
                  </a:lnTo>
                  <a:lnTo>
                    <a:pt x="552" y="585"/>
                  </a:lnTo>
                  <a:lnTo>
                    <a:pt x="559" y="594"/>
                  </a:lnTo>
                  <a:lnTo>
                    <a:pt x="562" y="608"/>
                  </a:lnTo>
                  <a:lnTo>
                    <a:pt x="560" y="621"/>
                  </a:lnTo>
                  <a:lnTo>
                    <a:pt x="553" y="632"/>
                  </a:lnTo>
                  <a:lnTo>
                    <a:pt x="545" y="638"/>
                  </a:lnTo>
                  <a:lnTo>
                    <a:pt x="534" y="642"/>
                  </a:lnTo>
                  <a:lnTo>
                    <a:pt x="521" y="646"/>
                  </a:lnTo>
                  <a:lnTo>
                    <a:pt x="507" y="646"/>
                  </a:lnTo>
                  <a:lnTo>
                    <a:pt x="470" y="646"/>
                  </a:lnTo>
                  <a:lnTo>
                    <a:pt x="470" y="504"/>
                  </a:lnTo>
                  <a:close/>
                  <a:moveTo>
                    <a:pt x="317" y="504"/>
                  </a:moveTo>
                  <a:lnTo>
                    <a:pt x="337" y="504"/>
                  </a:lnTo>
                  <a:lnTo>
                    <a:pt x="337" y="615"/>
                  </a:lnTo>
                  <a:lnTo>
                    <a:pt x="337" y="615"/>
                  </a:lnTo>
                  <a:lnTo>
                    <a:pt x="404" y="504"/>
                  </a:lnTo>
                  <a:lnTo>
                    <a:pt x="425" y="504"/>
                  </a:lnTo>
                  <a:lnTo>
                    <a:pt x="425" y="646"/>
                  </a:lnTo>
                  <a:lnTo>
                    <a:pt x="404" y="646"/>
                  </a:lnTo>
                  <a:lnTo>
                    <a:pt x="404" y="536"/>
                  </a:lnTo>
                  <a:lnTo>
                    <a:pt x="404" y="536"/>
                  </a:lnTo>
                  <a:lnTo>
                    <a:pt x="338" y="646"/>
                  </a:lnTo>
                  <a:lnTo>
                    <a:pt x="317" y="646"/>
                  </a:lnTo>
                  <a:lnTo>
                    <a:pt x="317" y="504"/>
                  </a:lnTo>
                  <a:close/>
                  <a:moveTo>
                    <a:pt x="161" y="504"/>
                  </a:moveTo>
                  <a:lnTo>
                    <a:pt x="182" y="504"/>
                  </a:lnTo>
                  <a:lnTo>
                    <a:pt x="182" y="563"/>
                  </a:lnTo>
                  <a:lnTo>
                    <a:pt x="249" y="563"/>
                  </a:lnTo>
                  <a:lnTo>
                    <a:pt x="249" y="504"/>
                  </a:lnTo>
                  <a:lnTo>
                    <a:pt x="269" y="504"/>
                  </a:lnTo>
                  <a:lnTo>
                    <a:pt x="269" y="646"/>
                  </a:lnTo>
                  <a:lnTo>
                    <a:pt x="249" y="646"/>
                  </a:lnTo>
                  <a:lnTo>
                    <a:pt x="249" y="581"/>
                  </a:lnTo>
                  <a:lnTo>
                    <a:pt x="182" y="581"/>
                  </a:lnTo>
                  <a:lnTo>
                    <a:pt x="182" y="646"/>
                  </a:lnTo>
                  <a:lnTo>
                    <a:pt x="161" y="646"/>
                  </a:lnTo>
                  <a:lnTo>
                    <a:pt x="161" y="504"/>
                  </a:lnTo>
                  <a:close/>
                  <a:moveTo>
                    <a:pt x="0" y="504"/>
                  </a:moveTo>
                  <a:lnTo>
                    <a:pt x="24" y="504"/>
                  </a:lnTo>
                  <a:lnTo>
                    <a:pt x="65" y="588"/>
                  </a:lnTo>
                  <a:lnTo>
                    <a:pt x="66" y="588"/>
                  </a:lnTo>
                  <a:lnTo>
                    <a:pt x="109" y="504"/>
                  </a:lnTo>
                  <a:lnTo>
                    <a:pt x="131" y="504"/>
                  </a:lnTo>
                  <a:lnTo>
                    <a:pt x="72" y="617"/>
                  </a:lnTo>
                  <a:lnTo>
                    <a:pt x="68" y="624"/>
                  </a:lnTo>
                  <a:lnTo>
                    <a:pt x="64" y="633"/>
                  </a:lnTo>
                  <a:lnTo>
                    <a:pt x="56" y="640"/>
                  </a:lnTo>
                  <a:lnTo>
                    <a:pt x="48" y="646"/>
                  </a:lnTo>
                  <a:lnTo>
                    <a:pt x="36" y="647"/>
                  </a:lnTo>
                  <a:lnTo>
                    <a:pt x="32" y="647"/>
                  </a:lnTo>
                  <a:lnTo>
                    <a:pt x="28" y="647"/>
                  </a:lnTo>
                  <a:lnTo>
                    <a:pt x="25" y="647"/>
                  </a:lnTo>
                  <a:lnTo>
                    <a:pt x="22" y="646"/>
                  </a:lnTo>
                  <a:lnTo>
                    <a:pt x="23" y="627"/>
                  </a:lnTo>
                  <a:lnTo>
                    <a:pt x="26" y="627"/>
                  </a:lnTo>
                  <a:lnTo>
                    <a:pt x="29" y="629"/>
                  </a:lnTo>
                  <a:lnTo>
                    <a:pt x="33" y="629"/>
                  </a:lnTo>
                  <a:lnTo>
                    <a:pt x="40" y="627"/>
                  </a:lnTo>
                  <a:lnTo>
                    <a:pt x="45" y="623"/>
                  </a:lnTo>
                  <a:lnTo>
                    <a:pt x="50" y="619"/>
                  </a:lnTo>
                  <a:lnTo>
                    <a:pt x="53" y="614"/>
                  </a:lnTo>
                  <a:lnTo>
                    <a:pt x="54" y="609"/>
                  </a:lnTo>
                  <a:lnTo>
                    <a:pt x="0" y="504"/>
                  </a:lnTo>
                  <a:close/>
                  <a:moveTo>
                    <a:pt x="914" y="502"/>
                  </a:moveTo>
                  <a:lnTo>
                    <a:pt x="931" y="503"/>
                  </a:lnTo>
                  <a:lnTo>
                    <a:pt x="947" y="507"/>
                  </a:lnTo>
                  <a:lnTo>
                    <a:pt x="944" y="528"/>
                  </a:lnTo>
                  <a:lnTo>
                    <a:pt x="931" y="521"/>
                  </a:lnTo>
                  <a:lnTo>
                    <a:pt x="916" y="519"/>
                  </a:lnTo>
                  <a:lnTo>
                    <a:pt x="897" y="522"/>
                  </a:lnTo>
                  <a:lnTo>
                    <a:pt x="882" y="530"/>
                  </a:lnTo>
                  <a:lnTo>
                    <a:pt x="871" y="542"/>
                  </a:lnTo>
                  <a:lnTo>
                    <a:pt x="864" y="557"/>
                  </a:lnTo>
                  <a:lnTo>
                    <a:pt x="861" y="575"/>
                  </a:lnTo>
                  <a:lnTo>
                    <a:pt x="864" y="593"/>
                  </a:lnTo>
                  <a:lnTo>
                    <a:pt x="872" y="609"/>
                  </a:lnTo>
                  <a:lnTo>
                    <a:pt x="883" y="621"/>
                  </a:lnTo>
                  <a:lnTo>
                    <a:pt x="897" y="627"/>
                  </a:lnTo>
                  <a:lnTo>
                    <a:pt x="914" y="631"/>
                  </a:lnTo>
                  <a:lnTo>
                    <a:pt x="925" y="630"/>
                  </a:lnTo>
                  <a:lnTo>
                    <a:pt x="937" y="627"/>
                  </a:lnTo>
                  <a:lnTo>
                    <a:pt x="946" y="623"/>
                  </a:lnTo>
                  <a:lnTo>
                    <a:pt x="947" y="644"/>
                  </a:lnTo>
                  <a:lnTo>
                    <a:pt x="935" y="647"/>
                  </a:lnTo>
                  <a:lnTo>
                    <a:pt x="924" y="648"/>
                  </a:lnTo>
                  <a:lnTo>
                    <a:pt x="914" y="649"/>
                  </a:lnTo>
                  <a:lnTo>
                    <a:pt x="893" y="646"/>
                  </a:lnTo>
                  <a:lnTo>
                    <a:pt x="875" y="639"/>
                  </a:lnTo>
                  <a:lnTo>
                    <a:pt x="860" y="629"/>
                  </a:lnTo>
                  <a:lnTo>
                    <a:pt x="849" y="614"/>
                  </a:lnTo>
                  <a:lnTo>
                    <a:pt x="842" y="595"/>
                  </a:lnTo>
                  <a:lnTo>
                    <a:pt x="839" y="575"/>
                  </a:lnTo>
                  <a:lnTo>
                    <a:pt x="842" y="554"/>
                  </a:lnTo>
                  <a:lnTo>
                    <a:pt x="849" y="536"/>
                  </a:lnTo>
                  <a:lnTo>
                    <a:pt x="861" y="521"/>
                  </a:lnTo>
                  <a:lnTo>
                    <a:pt x="876" y="511"/>
                  </a:lnTo>
                  <a:lnTo>
                    <a:pt x="894" y="504"/>
                  </a:lnTo>
                  <a:lnTo>
                    <a:pt x="914" y="502"/>
                  </a:lnTo>
                  <a:close/>
                  <a:moveTo>
                    <a:pt x="232" y="284"/>
                  </a:moveTo>
                  <a:lnTo>
                    <a:pt x="218" y="287"/>
                  </a:lnTo>
                  <a:lnTo>
                    <a:pt x="206" y="293"/>
                  </a:lnTo>
                  <a:lnTo>
                    <a:pt x="198" y="302"/>
                  </a:lnTo>
                  <a:lnTo>
                    <a:pt x="191" y="313"/>
                  </a:lnTo>
                  <a:lnTo>
                    <a:pt x="187" y="326"/>
                  </a:lnTo>
                  <a:lnTo>
                    <a:pt x="186" y="340"/>
                  </a:lnTo>
                  <a:lnTo>
                    <a:pt x="187" y="354"/>
                  </a:lnTo>
                  <a:lnTo>
                    <a:pt x="190" y="367"/>
                  </a:lnTo>
                  <a:lnTo>
                    <a:pt x="197" y="379"/>
                  </a:lnTo>
                  <a:lnTo>
                    <a:pt x="206" y="387"/>
                  </a:lnTo>
                  <a:lnTo>
                    <a:pt x="218" y="394"/>
                  </a:lnTo>
                  <a:lnTo>
                    <a:pt x="232" y="396"/>
                  </a:lnTo>
                  <a:lnTo>
                    <a:pt x="247" y="394"/>
                  </a:lnTo>
                  <a:lnTo>
                    <a:pt x="259" y="387"/>
                  </a:lnTo>
                  <a:lnTo>
                    <a:pt x="268" y="379"/>
                  </a:lnTo>
                  <a:lnTo>
                    <a:pt x="274" y="367"/>
                  </a:lnTo>
                  <a:lnTo>
                    <a:pt x="278" y="354"/>
                  </a:lnTo>
                  <a:lnTo>
                    <a:pt x="279" y="340"/>
                  </a:lnTo>
                  <a:lnTo>
                    <a:pt x="278" y="326"/>
                  </a:lnTo>
                  <a:lnTo>
                    <a:pt x="274" y="313"/>
                  </a:lnTo>
                  <a:lnTo>
                    <a:pt x="267" y="302"/>
                  </a:lnTo>
                  <a:lnTo>
                    <a:pt x="259" y="293"/>
                  </a:lnTo>
                  <a:lnTo>
                    <a:pt x="247" y="287"/>
                  </a:lnTo>
                  <a:lnTo>
                    <a:pt x="232" y="284"/>
                  </a:lnTo>
                  <a:close/>
                  <a:moveTo>
                    <a:pt x="2023" y="269"/>
                  </a:moveTo>
                  <a:lnTo>
                    <a:pt x="2044" y="269"/>
                  </a:lnTo>
                  <a:lnTo>
                    <a:pt x="2044" y="380"/>
                  </a:lnTo>
                  <a:lnTo>
                    <a:pt x="2044" y="380"/>
                  </a:lnTo>
                  <a:lnTo>
                    <a:pt x="2110" y="269"/>
                  </a:lnTo>
                  <a:lnTo>
                    <a:pt x="2132" y="269"/>
                  </a:lnTo>
                  <a:lnTo>
                    <a:pt x="2132" y="411"/>
                  </a:lnTo>
                  <a:lnTo>
                    <a:pt x="2111" y="411"/>
                  </a:lnTo>
                  <a:lnTo>
                    <a:pt x="2111" y="302"/>
                  </a:lnTo>
                  <a:lnTo>
                    <a:pt x="2111" y="302"/>
                  </a:lnTo>
                  <a:lnTo>
                    <a:pt x="2044" y="411"/>
                  </a:lnTo>
                  <a:lnTo>
                    <a:pt x="2023" y="411"/>
                  </a:lnTo>
                  <a:lnTo>
                    <a:pt x="2023" y="269"/>
                  </a:lnTo>
                  <a:close/>
                  <a:moveTo>
                    <a:pt x="1868" y="269"/>
                  </a:moveTo>
                  <a:lnTo>
                    <a:pt x="1888" y="269"/>
                  </a:lnTo>
                  <a:lnTo>
                    <a:pt x="1888" y="380"/>
                  </a:lnTo>
                  <a:lnTo>
                    <a:pt x="1888" y="380"/>
                  </a:lnTo>
                  <a:lnTo>
                    <a:pt x="1955" y="269"/>
                  </a:lnTo>
                  <a:lnTo>
                    <a:pt x="1976" y="269"/>
                  </a:lnTo>
                  <a:lnTo>
                    <a:pt x="1976" y="411"/>
                  </a:lnTo>
                  <a:lnTo>
                    <a:pt x="1956" y="411"/>
                  </a:lnTo>
                  <a:lnTo>
                    <a:pt x="1956" y="302"/>
                  </a:lnTo>
                  <a:lnTo>
                    <a:pt x="1956" y="302"/>
                  </a:lnTo>
                  <a:lnTo>
                    <a:pt x="1888" y="411"/>
                  </a:lnTo>
                  <a:lnTo>
                    <a:pt x="1868" y="411"/>
                  </a:lnTo>
                  <a:lnTo>
                    <a:pt x="1868" y="269"/>
                  </a:lnTo>
                  <a:close/>
                  <a:moveTo>
                    <a:pt x="1723" y="269"/>
                  </a:moveTo>
                  <a:lnTo>
                    <a:pt x="1744" y="269"/>
                  </a:lnTo>
                  <a:lnTo>
                    <a:pt x="1744" y="332"/>
                  </a:lnTo>
                  <a:lnTo>
                    <a:pt x="1805" y="269"/>
                  </a:lnTo>
                  <a:lnTo>
                    <a:pt x="1832" y="269"/>
                  </a:lnTo>
                  <a:lnTo>
                    <a:pt x="1765" y="336"/>
                  </a:lnTo>
                  <a:lnTo>
                    <a:pt x="1837" y="411"/>
                  </a:lnTo>
                  <a:lnTo>
                    <a:pt x="1807" y="411"/>
                  </a:lnTo>
                  <a:lnTo>
                    <a:pt x="1744" y="341"/>
                  </a:lnTo>
                  <a:lnTo>
                    <a:pt x="1744" y="411"/>
                  </a:lnTo>
                  <a:lnTo>
                    <a:pt x="1723" y="411"/>
                  </a:lnTo>
                  <a:lnTo>
                    <a:pt x="1723" y="269"/>
                  </a:lnTo>
                  <a:close/>
                  <a:moveTo>
                    <a:pt x="1469" y="269"/>
                  </a:moveTo>
                  <a:lnTo>
                    <a:pt x="1549" y="269"/>
                  </a:lnTo>
                  <a:lnTo>
                    <a:pt x="1549" y="287"/>
                  </a:lnTo>
                  <a:lnTo>
                    <a:pt x="1490" y="287"/>
                  </a:lnTo>
                  <a:lnTo>
                    <a:pt x="1490" y="328"/>
                  </a:lnTo>
                  <a:lnTo>
                    <a:pt x="1543" y="328"/>
                  </a:lnTo>
                  <a:lnTo>
                    <a:pt x="1543" y="347"/>
                  </a:lnTo>
                  <a:lnTo>
                    <a:pt x="1490" y="347"/>
                  </a:lnTo>
                  <a:lnTo>
                    <a:pt x="1490" y="393"/>
                  </a:lnTo>
                  <a:lnTo>
                    <a:pt x="1549" y="393"/>
                  </a:lnTo>
                  <a:lnTo>
                    <a:pt x="1549" y="411"/>
                  </a:lnTo>
                  <a:lnTo>
                    <a:pt x="1469" y="411"/>
                  </a:lnTo>
                  <a:lnTo>
                    <a:pt x="1469" y="269"/>
                  </a:lnTo>
                  <a:close/>
                  <a:moveTo>
                    <a:pt x="1337" y="269"/>
                  </a:moveTo>
                  <a:lnTo>
                    <a:pt x="1357" y="269"/>
                  </a:lnTo>
                  <a:lnTo>
                    <a:pt x="1357" y="292"/>
                  </a:lnTo>
                  <a:lnTo>
                    <a:pt x="1358" y="307"/>
                  </a:lnTo>
                  <a:lnTo>
                    <a:pt x="1362" y="319"/>
                  </a:lnTo>
                  <a:lnTo>
                    <a:pt x="1369" y="328"/>
                  </a:lnTo>
                  <a:lnTo>
                    <a:pt x="1378" y="334"/>
                  </a:lnTo>
                  <a:lnTo>
                    <a:pt x="1392" y="336"/>
                  </a:lnTo>
                  <a:lnTo>
                    <a:pt x="1398" y="336"/>
                  </a:lnTo>
                  <a:lnTo>
                    <a:pt x="1403" y="335"/>
                  </a:lnTo>
                  <a:lnTo>
                    <a:pt x="1403" y="269"/>
                  </a:lnTo>
                  <a:lnTo>
                    <a:pt x="1423" y="269"/>
                  </a:lnTo>
                  <a:lnTo>
                    <a:pt x="1423" y="411"/>
                  </a:lnTo>
                  <a:lnTo>
                    <a:pt x="1403" y="411"/>
                  </a:lnTo>
                  <a:lnTo>
                    <a:pt x="1403" y="353"/>
                  </a:lnTo>
                  <a:lnTo>
                    <a:pt x="1398" y="353"/>
                  </a:lnTo>
                  <a:lnTo>
                    <a:pt x="1392" y="354"/>
                  </a:lnTo>
                  <a:lnTo>
                    <a:pt x="1376" y="352"/>
                  </a:lnTo>
                  <a:lnTo>
                    <a:pt x="1362" y="348"/>
                  </a:lnTo>
                  <a:lnTo>
                    <a:pt x="1352" y="339"/>
                  </a:lnTo>
                  <a:lnTo>
                    <a:pt x="1343" y="327"/>
                  </a:lnTo>
                  <a:lnTo>
                    <a:pt x="1339" y="312"/>
                  </a:lnTo>
                  <a:lnTo>
                    <a:pt x="1337" y="294"/>
                  </a:lnTo>
                  <a:lnTo>
                    <a:pt x="1337" y="269"/>
                  </a:lnTo>
                  <a:close/>
                  <a:moveTo>
                    <a:pt x="1192" y="269"/>
                  </a:moveTo>
                  <a:lnTo>
                    <a:pt x="1212" y="269"/>
                  </a:lnTo>
                  <a:lnTo>
                    <a:pt x="1212" y="380"/>
                  </a:lnTo>
                  <a:lnTo>
                    <a:pt x="1213" y="380"/>
                  </a:lnTo>
                  <a:lnTo>
                    <a:pt x="1280" y="269"/>
                  </a:lnTo>
                  <a:lnTo>
                    <a:pt x="1301" y="269"/>
                  </a:lnTo>
                  <a:lnTo>
                    <a:pt x="1301" y="411"/>
                  </a:lnTo>
                  <a:lnTo>
                    <a:pt x="1281" y="411"/>
                  </a:lnTo>
                  <a:lnTo>
                    <a:pt x="1281" y="302"/>
                  </a:lnTo>
                  <a:lnTo>
                    <a:pt x="1280" y="302"/>
                  </a:lnTo>
                  <a:lnTo>
                    <a:pt x="1213" y="411"/>
                  </a:lnTo>
                  <a:lnTo>
                    <a:pt x="1192" y="411"/>
                  </a:lnTo>
                  <a:lnTo>
                    <a:pt x="1192" y="269"/>
                  </a:lnTo>
                  <a:close/>
                  <a:moveTo>
                    <a:pt x="1037" y="269"/>
                  </a:moveTo>
                  <a:lnTo>
                    <a:pt x="1057" y="269"/>
                  </a:lnTo>
                  <a:lnTo>
                    <a:pt x="1057" y="328"/>
                  </a:lnTo>
                  <a:lnTo>
                    <a:pt x="1126" y="328"/>
                  </a:lnTo>
                  <a:lnTo>
                    <a:pt x="1126" y="269"/>
                  </a:lnTo>
                  <a:lnTo>
                    <a:pt x="1146" y="269"/>
                  </a:lnTo>
                  <a:lnTo>
                    <a:pt x="1146" y="411"/>
                  </a:lnTo>
                  <a:lnTo>
                    <a:pt x="1126" y="411"/>
                  </a:lnTo>
                  <a:lnTo>
                    <a:pt x="1126" y="347"/>
                  </a:lnTo>
                  <a:lnTo>
                    <a:pt x="1057" y="347"/>
                  </a:lnTo>
                  <a:lnTo>
                    <a:pt x="1057" y="411"/>
                  </a:lnTo>
                  <a:lnTo>
                    <a:pt x="1037" y="411"/>
                  </a:lnTo>
                  <a:lnTo>
                    <a:pt x="1037" y="269"/>
                  </a:lnTo>
                  <a:close/>
                  <a:moveTo>
                    <a:pt x="880" y="269"/>
                  </a:moveTo>
                  <a:lnTo>
                    <a:pt x="905" y="269"/>
                  </a:lnTo>
                  <a:lnTo>
                    <a:pt x="942" y="324"/>
                  </a:lnTo>
                  <a:lnTo>
                    <a:pt x="980" y="269"/>
                  </a:lnTo>
                  <a:lnTo>
                    <a:pt x="1003" y="269"/>
                  </a:lnTo>
                  <a:lnTo>
                    <a:pt x="955" y="337"/>
                  </a:lnTo>
                  <a:lnTo>
                    <a:pt x="1008" y="411"/>
                  </a:lnTo>
                  <a:lnTo>
                    <a:pt x="982" y="411"/>
                  </a:lnTo>
                  <a:lnTo>
                    <a:pt x="940" y="351"/>
                  </a:lnTo>
                  <a:lnTo>
                    <a:pt x="899" y="411"/>
                  </a:lnTo>
                  <a:lnTo>
                    <a:pt x="876" y="411"/>
                  </a:lnTo>
                  <a:lnTo>
                    <a:pt x="927" y="337"/>
                  </a:lnTo>
                  <a:lnTo>
                    <a:pt x="880" y="269"/>
                  </a:lnTo>
                  <a:close/>
                  <a:moveTo>
                    <a:pt x="771" y="269"/>
                  </a:moveTo>
                  <a:lnTo>
                    <a:pt x="851" y="269"/>
                  </a:lnTo>
                  <a:lnTo>
                    <a:pt x="851" y="287"/>
                  </a:lnTo>
                  <a:lnTo>
                    <a:pt x="791" y="287"/>
                  </a:lnTo>
                  <a:lnTo>
                    <a:pt x="791" y="328"/>
                  </a:lnTo>
                  <a:lnTo>
                    <a:pt x="846" y="328"/>
                  </a:lnTo>
                  <a:lnTo>
                    <a:pt x="846" y="347"/>
                  </a:lnTo>
                  <a:lnTo>
                    <a:pt x="791" y="347"/>
                  </a:lnTo>
                  <a:lnTo>
                    <a:pt x="791" y="393"/>
                  </a:lnTo>
                  <a:lnTo>
                    <a:pt x="851" y="393"/>
                  </a:lnTo>
                  <a:lnTo>
                    <a:pt x="851" y="411"/>
                  </a:lnTo>
                  <a:lnTo>
                    <a:pt x="771" y="411"/>
                  </a:lnTo>
                  <a:lnTo>
                    <a:pt x="771" y="269"/>
                  </a:lnTo>
                  <a:close/>
                  <a:moveTo>
                    <a:pt x="633" y="269"/>
                  </a:moveTo>
                  <a:lnTo>
                    <a:pt x="741" y="269"/>
                  </a:lnTo>
                  <a:lnTo>
                    <a:pt x="741" y="287"/>
                  </a:lnTo>
                  <a:lnTo>
                    <a:pt x="697" y="287"/>
                  </a:lnTo>
                  <a:lnTo>
                    <a:pt x="697" y="411"/>
                  </a:lnTo>
                  <a:lnTo>
                    <a:pt x="677" y="411"/>
                  </a:lnTo>
                  <a:lnTo>
                    <a:pt x="677" y="287"/>
                  </a:lnTo>
                  <a:lnTo>
                    <a:pt x="633" y="287"/>
                  </a:lnTo>
                  <a:lnTo>
                    <a:pt x="633" y="269"/>
                  </a:lnTo>
                  <a:close/>
                  <a:moveTo>
                    <a:pt x="494" y="269"/>
                  </a:moveTo>
                  <a:lnTo>
                    <a:pt x="515" y="269"/>
                  </a:lnTo>
                  <a:lnTo>
                    <a:pt x="515" y="380"/>
                  </a:lnTo>
                  <a:lnTo>
                    <a:pt x="515" y="380"/>
                  </a:lnTo>
                  <a:lnTo>
                    <a:pt x="582" y="269"/>
                  </a:lnTo>
                  <a:lnTo>
                    <a:pt x="603" y="269"/>
                  </a:lnTo>
                  <a:lnTo>
                    <a:pt x="603" y="411"/>
                  </a:lnTo>
                  <a:lnTo>
                    <a:pt x="582" y="411"/>
                  </a:lnTo>
                  <a:lnTo>
                    <a:pt x="582" y="302"/>
                  </a:lnTo>
                  <a:lnTo>
                    <a:pt x="582" y="302"/>
                  </a:lnTo>
                  <a:lnTo>
                    <a:pt x="516" y="411"/>
                  </a:lnTo>
                  <a:lnTo>
                    <a:pt x="494" y="411"/>
                  </a:lnTo>
                  <a:lnTo>
                    <a:pt x="494" y="269"/>
                  </a:lnTo>
                  <a:close/>
                  <a:moveTo>
                    <a:pt x="359" y="269"/>
                  </a:moveTo>
                  <a:lnTo>
                    <a:pt x="447" y="269"/>
                  </a:lnTo>
                  <a:lnTo>
                    <a:pt x="447" y="411"/>
                  </a:lnTo>
                  <a:lnTo>
                    <a:pt x="427" y="411"/>
                  </a:lnTo>
                  <a:lnTo>
                    <a:pt x="427" y="287"/>
                  </a:lnTo>
                  <a:lnTo>
                    <a:pt x="380" y="287"/>
                  </a:lnTo>
                  <a:lnTo>
                    <a:pt x="380" y="328"/>
                  </a:lnTo>
                  <a:lnTo>
                    <a:pt x="380" y="342"/>
                  </a:lnTo>
                  <a:lnTo>
                    <a:pt x="379" y="357"/>
                  </a:lnTo>
                  <a:lnTo>
                    <a:pt x="378" y="371"/>
                  </a:lnTo>
                  <a:lnTo>
                    <a:pt x="374" y="384"/>
                  </a:lnTo>
                  <a:lnTo>
                    <a:pt x="370" y="396"/>
                  </a:lnTo>
                  <a:lnTo>
                    <a:pt x="363" y="406"/>
                  </a:lnTo>
                  <a:lnTo>
                    <a:pt x="354" y="411"/>
                  </a:lnTo>
                  <a:lnTo>
                    <a:pt x="341" y="413"/>
                  </a:lnTo>
                  <a:lnTo>
                    <a:pt x="335" y="413"/>
                  </a:lnTo>
                  <a:lnTo>
                    <a:pt x="329" y="412"/>
                  </a:lnTo>
                  <a:lnTo>
                    <a:pt x="325" y="411"/>
                  </a:lnTo>
                  <a:lnTo>
                    <a:pt x="325" y="394"/>
                  </a:lnTo>
                  <a:lnTo>
                    <a:pt x="329" y="395"/>
                  </a:lnTo>
                  <a:lnTo>
                    <a:pt x="334" y="395"/>
                  </a:lnTo>
                  <a:lnTo>
                    <a:pt x="338" y="396"/>
                  </a:lnTo>
                  <a:lnTo>
                    <a:pt x="345" y="393"/>
                  </a:lnTo>
                  <a:lnTo>
                    <a:pt x="351" y="386"/>
                  </a:lnTo>
                  <a:lnTo>
                    <a:pt x="355" y="376"/>
                  </a:lnTo>
                  <a:lnTo>
                    <a:pt x="357" y="363"/>
                  </a:lnTo>
                  <a:lnTo>
                    <a:pt x="359" y="349"/>
                  </a:lnTo>
                  <a:lnTo>
                    <a:pt x="359" y="334"/>
                  </a:lnTo>
                  <a:lnTo>
                    <a:pt x="359" y="321"/>
                  </a:lnTo>
                  <a:lnTo>
                    <a:pt x="359" y="269"/>
                  </a:lnTo>
                  <a:close/>
                  <a:moveTo>
                    <a:pt x="18" y="269"/>
                  </a:moveTo>
                  <a:lnTo>
                    <a:pt x="126" y="269"/>
                  </a:lnTo>
                  <a:lnTo>
                    <a:pt x="126" y="411"/>
                  </a:lnTo>
                  <a:lnTo>
                    <a:pt x="105" y="411"/>
                  </a:lnTo>
                  <a:lnTo>
                    <a:pt x="105" y="287"/>
                  </a:lnTo>
                  <a:lnTo>
                    <a:pt x="37" y="287"/>
                  </a:lnTo>
                  <a:lnTo>
                    <a:pt x="37" y="411"/>
                  </a:lnTo>
                  <a:lnTo>
                    <a:pt x="18" y="411"/>
                  </a:lnTo>
                  <a:lnTo>
                    <a:pt x="18" y="269"/>
                  </a:lnTo>
                  <a:close/>
                  <a:moveTo>
                    <a:pt x="1658" y="267"/>
                  </a:moveTo>
                  <a:lnTo>
                    <a:pt x="1674" y="268"/>
                  </a:lnTo>
                  <a:lnTo>
                    <a:pt x="1689" y="273"/>
                  </a:lnTo>
                  <a:lnTo>
                    <a:pt x="1688" y="293"/>
                  </a:lnTo>
                  <a:lnTo>
                    <a:pt x="1674" y="287"/>
                  </a:lnTo>
                  <a:lnTo>
                    <a:pt x="1658" y="284"/>
                  </a:lnTo>
                  <a:lnTo>
                    <a:pt x="1640" y="288"/>
                  </a:lnTo>
                  <a:lnTo>
                    <a:pt x="1625" y="295"/>
                  </a:lnTo>
                  <a:lnTo>
                    <a:pt x="1614" y="307"/>
                  </a:lnTo>
                  <a:lnTo>
                    <a:pt x="1607" y="322"/>
                  </a:lnTo>
                  <a:lnTo>
                    <a:pt x="1605" y="340"/>
                  </a:lnTo>
                  <a:lnTo>
                    <a:pt x="1607" y="358"/>
                  </a:lnTo>
                  <a:lnTo>
                    <a:pt x="1614" y="375"/>
                  </a:lnTo>
                  <a:lnTo>
                    <a:pt x="1626" y="385"/>
                  </a:lnTo>
                  <a:lnTo>
                    <a:pt x="1641" y="393"/>
                  </a:lnTo>
                  <a:lnTo>
                    <a:pt x="1658" y="396"/>
                  </a:lnTo>
                  <a:lnTo>
                    <a:pt x="1669" y="395"/>
                  </a:lnTo>
                  <a:lnTo>
                    <a:pt x="1680" y="393"/>
                  </a:lnTo>
                  <a:lnTo>
                    <a:pt x="1688" y="388"/>
                  </a:lnTo>
                  <a:lnTo>
                    <a:pt x="1689" y="409"/>
                  </a:lnTo>
                  <a:lnTo>
                    <a:pt x="1678" y="412"/>
                  </a:lnTo>
                  <a:lnTo>
                    <a:pt x="1667" y="413"/>
                  </a:lnTo>
                  <a:lnTo>
                    <a:pt x="1657" y="413"/>
                  </a:lnTo>
                  <a:lnTo>
                    <a:pt x="1637" y="411"/>
                  </a:lnTo>
                  <a:lnTo>
                    <a:pt x="1618" y="405"/>
                  </a:lnTo>
                  <a:lnTo>
                    <a:pt x="1603" y="394"/>
                  </a:lnTo>
                  <a:lnTo>
                    <a:pt x="1592" y="379"/>
                  </a:lnTo>
                  <a:lnTo>
                    <a:pt x="1585" y="361"/>
                  </a:lnTo>
                  <a:lnTo>
                    <a:pt x="1583" y="339"/>
                  </a:lnTo>
                  <a:lnTo>
                    <a:pt x="1585" y="319"/>
                  </a:lnTo>
                  <a:lnTo>
                    <a:pt x="1593" y="302"/>
                  </a:lnTo>
                  <a:lnTo>
                    <a:pt x="1603" y="287"/>
                  </a:lnTo>
                  <a:lnTo>
                    <a:pt x="1618" y="276"/>
                  </a:lnTo>
                  <a:lnTo>
                    <a:pt x="1637" y="269"/>
                  </a:lnTo>
                  <a:lnTo>
                    <a:pt x="1658" y="267"/>
                  </a:lnTo>
                  <a:close/>
                  <a:moveTo>
                    <a:pt x="232" y="267"/>
                  </a:moveTo>
                  <a:lnTo>
                    <a:pt x="252" y="269"/>
                  </a:lnTo>
                  <a:lnTo>
                    <a:pt x="269" y="277"/>
                  </a:lnTo>
                  <a:lnTo>
                    <a:pt x="282" y="288"/>
                  </a:lnTo>
                  <a:lnTo>
                    <a:pt x="292" y="303"/>
                  </a:lnTo>
                  <a:lnTo>
                    <a:pt x="298" y="320"/>
                  </a:lnTo>
                  <a:lnTo>
                    <a:pt x="300" y="340"/>
                  </a:lnTo>
                  <a:lnTo>
                    <a:pt x="298" y="361"/>
                  </a:lnTo>
                  <a:lnTo>
                    <a:pt x="292" y="378"/>
                  </a:lnTo>
                  <a:lnTo>
                    <a:pt x="282" y="393"/>
                  </a:lnTo>
                  <a:lnTo>
                    <a:pt x="269" y="405"/>
                  </a:lnTo>
                  <a:lnTo>
                    <a:pt x="252" y="411"/>
                  </a:lnTo>
                  <a:lnTo>
                    <a:pt x="232" y="413"/>
                  </a:lnTo>
                  <a:lnTo>
                    <a:pt x="213" y="411"/>
                  </a:lnTo>
                  <a:lnTo>
                    <a:pt x="195" y="405"/>
                  </a:lnTo>
                  <a:lnTo>
                    <a:pt x="182" y="393"/>
                  </a:lnTo>
                  <a:lnTo>
                    <a:pt x="172" y="378"/>
                  </a:lnTo>
                  <a:lnTo>
                    <a:pt x="167" y="361"/>
                  </a:lnTo>
                  <a:lnTo>
                    <a:pt x="164" y="340"/>
                  </a:lnTo>
                  <a:lnTo>
                    <a:pt x="167" y="320"/>
                  </a:lnTo>
                  <a:lnTo>
                    <a:pt x="172" y="303"/>
                  </a:lnTo>
                  <a:lnTo>
                    <a:pt x="182" y="288"/>
                  </a:lnTo>
                  <a:lnTo>
                    <a:pt x="195" y="277"/>
                  </a:lnTo>
                  <a:lnTo>
                    <a:pt x="213" y="269"/>
                  </a:lnTo>
                  <a:lnTo>
                    <a:pt x="232" y="267"/>
                  </a:lnTo>
                  <a:close/>
                  <a:moveTo>
                    <a:pt x="2052" y="236"/>
                  </a:moveTo>
                  <a:lnTo>
                    <a:pt x="2059" y="241"/>
                  </a:lnTo>
                  <a:lnTo>
                    <a:pt x="2068" y="243"/>
                  </a:lnTo>
                  <a:lnTo>
                    <a:pt x="2077" y="244"/>
                  </a:lnTo>
                  <a:lnTo>
                    <a:pt x="2087" y="243"/>
                  </a:lnTo>
                  <a:lnTo>
                    <a:pt x="2096" y="241"/>
                  </a:lnTo>
                  <a:lnTo>
                    <a:pt x="2103" y="236"/>
                  </a:lnTo>
                  <a:lnTo>
                    <a:pt x="2106" y="254"/>
                  </a:lnTo>
                  <a:lnTo>
                    <a:pt x="2097" y="257"/>
                  </a:lnTo>
                  <a:lnTo>
                    <a:pt x="2087" y="259"/>
                  </a:lnTo>
                  <a:lnTo>
                    <a:pt x="2077" y="260"/>
                  </a:lnTo>
                  <a:lnTo>
                    <a:pt x="2068" y="259"/>
                  </a:lnTo>
                  <a:lnTo>
                    <a:pt x="2058" y="257"/>
                  </a:lnTo>
                  <a:lnTo>
                    <a:pt x="2049" y="254"/>
                  </a:lnTo>
                  <a:lnTo>
                    <a:pt x="2052" y="236"/>
                  </a:lnTo>
                  <a:close/>
                  <a:moveTo>
                    <a:pt x="199" y="50"/>
                  </a:moveTo>
                  <a:lnTo>
                    <a:pt x="185" y="52"/>
                  </a:lnTo>
                  <a:lnTo>
                    <a:pt x="173" y="57"/>
                  </a:lnTo>
                  <a:lnTo>
                    <a:pt x="163" y="67"/>
                  </a:lnTo>
                  <a:lnTo>
                    <a:pt x="157" y="78"/>
                  </a:lnTo>
                  <a:lnTo>
                    <a:pt x="154" y="92"/>
                  </a:lnTo>
                  <a:lnTo>
                    <a:pt x="152" y="105"/>
                  </a:lnTo>
                  <a:lnTo>
                    <a:pt x="153" y="119"/>
                  </a:lnTo>
                  <a:lnTo>
                    <a:pt x="157" y="132"/>
                  </a:lnTo>
                  <a:lnTo>
                    <a:pt x="163" y="143"/>
                  </a:lnTo>
                  <a:lnTo>
                    <a:pt x="172" y="153"/>
                  </a:lnTo>
                  <a:lnTo>
                    <a:pt x="184" y="158"/>
                  </a:lnTo>
                  <a:lnTo>
                    <a:pt x="199" y="160"/>
                  </a:lnTo>
                  <a:lnTo>
                    <a:pt x="214" y="158"/>
                  </a:lnTo>
                  <a:lnTo>
                    <a:pt x="225" y="153"/>
                  </a:lnTo>
                  <a:lnTo>
                    <a:pt x="234" y="143"/>
                  </a:lnTo>
                  <a:lnTo>
                    <a:pt x="240" y="132"/>
                  </a:lnTo>
                  <a:lnTo>
                    <a:pt x="244" y="119"/>
                  </a:lnTo>
                  <a:lnTo>
                    <a:pt x="245" y="105"/>
                  </a:lnTo>
                  <a:lnTo>
                    <a:pt x="244" y="92"/>
                  </a:lnTo>
                  <a:lnTo>
                    <a:pt x="240" y="78"/>
                  </a:lnTo>
                  <a:lnTo>
                    <a:pt x="234" y="67"/>
                  </a:lnTo>
                  <a:lnTo>
                    <a:pt x="224" y="57"/>
                  </a:lnTo>
                  <a:lnTo>
                    <a:pt x="213" y="52"/>
                  </a:lnTo>
                  <a:lnTo>
                    <a:pt x="199" y="50"/>
                  </a:lnTo>
                  <a:close/>
                  <a:moveTo>
                    <a:pt x="938" y="35"/>
                  </a:moveTo>
                  <a:lnTo>
                    <a:pt x="958" y="35"/>
                  </a:lnTo>
                  <a:lnTo>
                    <a:pt x="958" y="145"/>
                  </a:lnTo>
                  <a:lnTo>
                    <a:pt x="958" y="145"/>
                  </a:lnTo>
                  <a:lnTo>
                    <a:pt x="1026" y="35"/>
                  </a:lnTo>
                  <a:lnTo>
                    <a:pt x="1046" y="35"/>
                  </a:lnTo>
                  <a:lnTo>
                    <a:pt x="1046" y="176"/>
                  </a:lnTo>
                  <a:lnTo>
                    <a:pt x="1026" y="176"/>
                  </a:lnTo>
                  <a:lnTo>
                    <a:pt x="1026" y="66"/>
                  </a:lnTo>
                  <a:lnTo>
                    <a:pt x="1026" y="66"/>
                  </a:lnTo>
                  <a:lnTo>
                    <a:pt x="959" y="176"/>
                  </a:lnTo>
                  <a:lnTo>
                    <a:pt x="938" y="176"/>
                  </a:lnTo>
                  <a:lnTo>
                    <a:pt x="938" y="35"/>
                  </a:lnTo>
                  <a:close/>
                  <a:moveTo>
                    <a:pt x="783" y="35"/>
                  </a:moveTo>
                  <a:lnTo>
                    <a:pt x="803" y="35"/>
                  </a:lnTo>
                  <a:lnTo>
                    <a:pt x="803" y="145"/>
                  </a:lnTo>
                  <a:lnTo>
                    <a:pt x="803" y="145"/>
                  </a:lnTo>
                  <a:lnTo>
                    <a:pt x="871" y="35"/>
                  </a:lnTo>
                  <a:lnTo>
                    <a:pt x="891" y="35"/>
                  </a:lnTo>
                  <a:lnTo>
                    <a:pt x="891" y="176"/>
                  </a:lnTo>
                  <a:lnTo>
                    <a:pt x="871" y="176"/>
                  </a:lnTo>
                  <a:lnTo>
                    <a:pt x="871" y="66"/>
                  </a:lnTo>
                  <a:lnTo>
                    <a:pt x="871" y="66"/>
                  </a:lnTo>
                  <a:lnTo>
                    <a:pt x="804" y="176"/>
                  </a:lnTo>
                  <a:lnTo>
                    <a:pt x="783" y="176"/>
                  </a:lnTo>
                  <a:lnTo>
                    <a:pt x="783" y="35"/>
                  </a:lnTo>
                  <a:close/>
                  <a:moveTo>
                    <a:pt x="639" y="35"/>
                  </a:moveTo>
                  <a:lnTo>
                    <a:pt x="658" y="35"/>
                  </a:lnTo>
                  <a:lnTo>
                    <a:pt x="658" y="97"/>
                  </a:lnTo>
                  <a:lnTo>
                    <a:pt x="719" y="35"/>
                  </a:lnTo>
                  <a:lnTo>
                    <a:pt x="746" y="35"/>
                  </a:lnTo>
                  <a:lnTo>
                    <a:pt x="680" y="101"/>
                  </a:lnTo>
                  <a:lnTo>
                    <a:pt x="752" y="176"/>
                  </a:lnTo>
                  <a:lnTo>
                    <a:pt x="722" y="176"/>
                  </a:lnTo>
                  <a:lnTo>
                    <a:pt x="658" y="107"/>
                  </a:lnTo>
                  <a:lnTo>
                    <a:pt x="658" y="176"/>
                  </a:lnTo>
                  <a:lnTo>
                    <a:pt x="639" y="176"/>
                  </a:lnTo>
                  <a:lnTo>
                    <a:pt x="639" y="35"/>
                  </a:lnTo>
                  <a:close/>
                  <a:moveTo>
                    <a:pt x="305" y="35"/>
                  </a:moveTo>
                  <a:lnTo>
                    <a:pt x="338" y="35"/>
                  </a:lnTo>
                  <a:lnTo>
                    <a:pt x="383" y="152"/>
                  </a:lnTo>
                  <a:lnTo>
                    <a:pt x="426" y="35"/>
                  </a:lnTo>
                  <a:lnTo>
                    <a:pt x="460" y="35"/>
                  </a:lnTo>
                  <a:lnTo>
                    <a:pt x="460" y="176"/>
                  </a:lnTo>
                  <a:lnTo>
                    <a:pt x="440" y="176"/>
                  </a:lnTo>
                  <a:lnTo>
                    <a:pt x="440" y="53"/>
                  </a:lnTo>
                  <a:lnTo>
                    <a:pt x="439" y="53"/>
                  </a:lnTo>
                  <a:lnTo>
                    <a:pt x="392" y="176"/>
                  </a:lnTo>
                  <a:lnTo>
                    <a:pt x="372" y="176"/>
                  </a:lnTo>
                  <a:lnTo>
                    <a:pt x="325" y="53"/>
                  </a:lnTo>
                  <a:lnTo>
                    <a:pt x="325" y="53"/>
                  </a:lnTo>
                  <a:lnTo>
                    <a:pt x="325" y="176"/>
                  </a:lnTo>
                  <a:lnTo>
                    <a:pt x="305" y="176"/>
                  </a:lnTo>
                  <a:lnTo>
                    <a:pt x="305" y="35"/>
                  </a:lnTo>
                  <a:close/>
                  <a:moveTo>
                    <a:pt x="0" y="35"/>
                  </a:moveTo>
                  <a:lnTo>
                    <a:pt x="109" y="35"/>
                  </a:lnTo>
                  <a:lnTo>
                    <a:pt x="109" y="52"/>
                  </a:lnTo>
                  <a:lnTo>
                    <a:pt x="65" y="52"/>
                  </a:lnTo>
                  <a:lnTo>
                    <a:pt x="65" y="176"/>
                  </a:lnTo>
                  <a:lnTo>
                    <a:pt x="44" y="176"/>
                  </a:lnTo>
                  <a:lnTo>
                    <a:pt x="44" y="52"/>
                  </a:lnTo>
                  <a:lnTo>
                    <a:pt x="0" y="52"/>
                  </a:lnTo>
                  <a:lnTo>
                    <a:pt x="0" y="35"/>
                  </a:lnTo>
                  <a:close/>
                  <a:moveTo>
                    <a:pt x="573" y="31"/>
                  </a:moveTo>
                  <a:lnTo>
                    <a:pt x="589" y="33"/>
                  </a:lnTo>
                  <a:lnTo>
                    <a:pt x="604" y="38"/>
                  </a:lnTo>
                  <a:lnTo>
                    <a:pt x="603" y="57"/>
                  </a:lnTo>
                  <a:lnTo>
                    <a:pt x="589" y="52"/>
                  </a:lnTo>
                  <a:lnTo>
                    <a:pt x="574" y="50"/>
                  </a:lnTo>
                  <a:lnTo>
                    <a:pt x="555" y="52"/>
                  </a:lnTo>
                  <a:lnTo>
                    <a:pt x="540" y="60"/>
                  </a:lnTo>
                  <a:lnTo>
                    <a:pt x="529" y="72"/>
                  </a:lnTo>
                  <a:lnTo>
                    <a:pt x="521" y="87"/>
                  </a:lnTo>
                  <a:lnTo>
                    <a:pt x="519" y="105"/>
                  </a:lnTo>
                  <a:lnTo>
                    <a:pt x="521" y="124"/>
                  </a:lnTo>
                  <a:lnTo>
                    <a:pt x="530" y="139"/>
                  </a:lnTo>
                  <a:lnTo>
                    <a:pt x="540" y="150"/>
                  </a:lnTo>
                  <a:lnTo>
                    <a:pt x="555" y="158"/>
                  </a:lnTo>
                  <a:lnTo>
                    <a:pt x="573" y="160"/>
                  </a:lnTo>
                  <a:lnTo>
                    <a:pt x="583" y="160"/>
                  </a:lnTo>
                  <a:lnTo>
                    <a:pt x="594" y="157"/>
                  </a:lnTo>
                  <a:lnTo>
                    <a:pt x="604" y="154"/>
                  </a:lnTo>
                  <a:lnTo>
                    <a:pt x="605" y="173"/>
                  </a:lnTo>
                  <a:lnTo>
                    <a:pt x="593" y="177"/>
                  </a:lnTo>
                  <a:lnTo>
                    <a:pt x="582" y="178"/>
                  </a:lnTo>
                  <a:lnTo>
                    <a:pt x="573" y="178"/>
                  </a:lnTo>
                  <a:lnTo>
                    <a:pt x="551" y="176"/>
                  </a:lnTo>
                  <a:lnTo>
                    <a:pt x="533" y="170"/>
                  </a:lnTo>
                  <a:lnTo>
                    <a:pt x="518" y="158"/>
                  </a:lnTo>
                  <a:lnTo>
                    <a:pt x="507" y="144"/>
                  </a:lnTo>
                  <a:lnTo>
                    <a:pt x="500" y="126"/>
                  </a:lnTo>
                  <a:lnTo>
                    <a:pt x="498" y="104"/>
                  </a:lnTo>
                  <a:lnTo>
                    <a:pt x="500" y="84"/>
                  </a:lnTo>
                  <a:lnTo>
                    <a:pt x="507" y="66"/>
                  </a:lnTo>
                  <a:lnTo>
                    <a:pt x="519" y="52"/>
                  </a:lnTo>
                  <a:lnTo>
                    <a:pt x="534" y="41"/>
                  </a:lnTo>
                  <a:lnTo>
                    <a:pt x="552" y="34"/>
                  </a:lnTo>
                  <a:lnTo>
                    <a:pt x="573" y="31"/>
                  </a:lnTo>
                  <a:close/>
                  <a:moveTo>
                    <a:pt x="199" y="31"/>
                  </a:moveTo>
                  <a:lnTo>
                    <a:pt x="219" y="35"/>
                  </a:lnTo>
                  <a:lnTo>
                    <a:pt x="235" y="41"/>
                  </a:lnTo>
                  <a:lnTo>
                    <a:pt x="249" y="53"/>
                  </a:lnTo>
                  <a:lnTo>
                    <a:pt x="259" y="68"/>
                  </a:lnTo>
                  <a:lnTo>
                    <a:pt x="265" y="85"/>
                  </a:lnTo>
                  <a:lnTo>
                    <a:pt x="267" y="105"/>
                  </a:lnTo>
                  <a:lnTo>
                    <a:pt x="265" y="126"/>
                  </a:lnTo>
                  <a:lnTo>
                    <a:pt x="259" y="143"/>
                  </a:lnTo>
                  <a:lnTo>
                    <a:pt x="249" y="158"/>
                  </a:lnTo>
                  <a:lnTo>
                    <a:pt x="235" y="169"/>
                  </a:lnTo>
                  <a:lnTo>
                    <a:pt x="219" y="176"/>
                  </a:lnTo>
                  <a:lnTo>
                    <a:pt x="199" y="178"/>
                  </a:lnTo>
                  <a:lnTo>
                    <a:pt x="178" y="176"/>
                  </a:lnTo>
                  <a:lnTo>
                    <a:pt x="161" y="169"/>
                  </a:lnTo>
                  <a:lnTo>
                    <a:pt x="148" y="158"/>
                  </a:lnTo>
                  <a:lnTo>
                    <a:pt x="139" y="143"/>
                  </a:lnTo>
                  <a:lnTo>
                    <a:pt x="132" y="126"/>
                  </a:lnTo>
                  <a:lnTo>
                    <a:pt x="130" y="105"/>
                  </a:lnTo>
                  <a:lnTo>
                    <a:pt x="132" y="85"/>
                  </a:lnTo>
                  <a:lnTo>
                    <a:pt x="139" y="68"/>
                  </a:lnTo>
                  <a:lnTo>
                    <a:pt x="148" y="53"/>
                  </a:lnTo>
                  <a:lnTo>
                    <a:pt x="162" y="41"/>
                  </a:lnTo>
                  <a:lnTo>
                    <a:pt x="178" y="35"/>
                  </a:lnTo>
                  <a:lnTo>
                    <a:pt x="199" y="31"/>
                  </a:lnTo>
                  <a:close/>
                  <a:moveTo>
                    <a:pt x="967" y="0"/>
                  </a:moveTo>
                  <a:lnTo>
                    <a:pt x="973" y="5"/>
                  </a:lnTo>
                  <a:lnTo>
                    <a:pt x="983" y="8"/>
                  </a:lnTo>
                  <a:lnTo>
                    <a:pt x="992" y="9"/>
                  </a:lnTo>
                  <a:lnTo>
                    <a:pt x="1001" y="8"/>
                  </a:lnTo>
                  <a:lnTo>
                    <a:pt x="1011" y="5"/>
                  </a:lnTo>
                  <a:lnTo>
                    <a:pt x="1017" y="0"/>
                  </a:lnTo>
                  <a:lnTo>
                    <a:pt x="1021" y="19"/>
                  </a:lnTo>
                  <a:lnTo>
                    <a:pt x="1013" y="22"/>
                  </a:lnTo>
                  <a:lnTo>
                    <a:pt x="1001" y="24"/>
                  </a:lnTo>
                  <a:lnTo>
                    <a:pt x="992" y="24"/>
                  </a:lnTo>
                  <a:lnTo>
                    <a:pt x="983" y="24"/>
                  </a:lnTo>
                  <a:lnTo>
                    <a:pt x="972" y="22"/>
                  </a:lnTo>
                  <a:lnTo>
                    <a:pt x="965" y="19"/>
                  </a:lnTo>
                  <a:lnTo>
                    <a:pt x="967" y="0"/>
                  </a:lnTo>
                  <a:close/>
                </a:path>
              </a:pathLst>
            </a:custGeom>
            <a:solidFill>
              <a:schemeClr val="tx1">
                <a:lumMod val="95000"/>
                <a:lumOff val="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baseline="-25000" dirty="0"/>
            </a:p>
          </p:txBody>
        </p:sp>
        <p:grpSp>
          <p:nvGrpSpPr>
            <p:cNvPr id="11" name="Group 34"/>
            <p:cNvGrpSpPr>
              <a:grpSpLocks noChangeAspect="1"/>
            </p:cNvGrpSpPr>
            <p:nvPr/>
          </p:nvGrpSpPr>
          <p:grpSpPr bwMode="auto">
            <a:xfrm>
              <a:off x="543276" y="545242"/>
              <a:ext cx="421345" cy="421345"/>
              <a:chOff x="1099" y="205"/>
              <a:chExt cx="340" cy="340"/>
            </a:xfrm>
          </p:grpSpPr>
          <p:sp>
            <p:nvSpPr>
              <p:cNvPr id="12" name="Freeform 38"/>
              <p:cNvSpPr>
                <a:spLocks noEditPoints="1"/>
              </p:cNvSpPr>
              <p:nvPr/>
            </p:nvSpPr>
            <p:spPr bwMode="auto">
              <a:xfrm>
                <a:off x="1099" y="325"/>
                <a:ext cx="341" cy="218"/>
              </a:xfrm>
              <a:custGeom>
                <a:avLst/>
                <a:gdLst>
                  <a:gd name="T0" fmla="*/ 240 w 680"/>
                  <a:gd name="T1" fmla="*/ 240 h 441"/>
                  <a:gd name="T2" fmla="*/ 440 w 680"/>
                  <a:gd name="T3" fmla="*/ 240 h 441"/>
                  <a:gd name="T4" fmla="*/ 440 w 680"/>
                  <a:gd name="T5" fmla="*/ 441 h 441"/>
                  <a:gd name="T6" fmla="*/ 240 w 680"/>
                  <a:gd name="T7" fmla="*/ 441 h 441"/>
                  <a:gd name="T8" fmla="*/ 240 w 680"/>
                  <a:gd name="T9" fmla="*/ 240 h 441"/>
                  <a:gd name="T10" fmla="*/ 480 w 680"/>
                  <a:gd name="T11" fmla="*/ 0 h 441"/>
                  <a:gd name="T12" fmla="*/ 680 w 680"/>
                  <a:gd name="T13" fmla="*/ 0 h 441"/>
                  <a:gd name="T14" fmla="*/ 680 w 680"/>
                  <a:gd name="T15" fmla="*/ 441 h 441"/>
                  <a:gd name="T16" fmla="*/ 480 w 680"/>
                  <a:gd name="T17" fmla="*/ 441 h 441"/>
                  <a:gd name="T18" fmla="*/ 480 w 680"/>
                  <a:gd name="T19" fmla="*/ 0 h 441"/>
                  <a:gd name="T20" fmla="*/ 0 w 680"/>
                  <a:gd name="T21" fmla="*/ 0 h 441"/>
                  <a:gd name="T22" fmla="*/ 200 w 680"/>
                  <a:gd name="T23" fmla="*/ 0 h 441"/>
                  <a:gd name="T24" fmla="*/ 200 w 680"/>
                  <a:gd name="T25" fmla="*/ 441 h 441"/>
                  <a:gd name="T26" fmla="*/ 0 w 680"/>
                  <a:gd name="T27" fmla="*/ 441 h 441"/>
                  <a:gd name="T28" fmla="*/ 0 w 680"/>
                  <a:gd name="T29" fmla="*/ 0 h 4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680" h="441">
                    <a:moveTo>
                      <a:pt x="240" y="240"/>
                    </a:moveTo>
                    <a:lnTo>
                      <a:pt x="440" y="240"/>
                    </a:lnTo>
                    <a:lnTo>
                      <a:pt x="440" y="441"/>
                    </a:lnTo>
                    <a:lnTo>
                      <a:pt x="240" y="441"/>
                    </a:lnTo>
                    <a:lnTo>
                      <a:pt x="240" y="240"/>
                    </a:lnTo>
                    <a:close/>
                    <a:moveTo>
                      <a:pt x="480" y="0"/>
                    </a:moveTo>
                    <a:lnTo>
                      <a:pt x="680" y="0"/>
                    </a:lnTo>
                    <a:lnTo>
                      <a:pt x="680" y="441"/>
                    </a:lnTo>
                    <a:lnTo>
                      <a:pt x="480" y="441"/>
                    </a:lnTo>
                    <a:lnTo>
                      <a:pt x="480" y="0"/>
                    </a:lnTo>
                    <a:close/>
                    <a:moveTo>
                      <a:pt x="0" y="0"/>
                    </a:moveTo>
                    <a:lnTo>
                      <a:pt x="200" y="0"/>
                    </a:lnTo>
                    <a:lnTo>
                      <a:pt x="200" y="441"/>
                    </a:lnTo>
                    <a:lnTo>
                      <a:pt x="0" y="4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95000"/>
                  <a:lumOff val="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baseline="-25000" dirty="0"/>
              </a:p>
            </p:txBody>
          </p:sp>
          <p:sp>
            <p:nvSpPr>
              <p:cNvPr id="13" name="Freeform 39"/>
              <p:cNvSpPr>
                <a:spLocks noEditPoints="1"/>
              </p:cNvSpPr>
              <p:nvPr/>
            </p:nvSpPr>
            <p:spPr bwMode="auto">
              <a:xfrm>
                <a:off x="1099" y="205"/>
                <a:ext cx="340" cy="220"/>
              </a:xfrm>
              <a:custGeom>
                <a:avLst/>
                <a:gdLst>
                  <a:gd name="T0" fmla="*/ 30 w 680"/>
                  <a:gd name="T1" fmla="*/ 0 h 441"/>
                  <a:gd name="T2" fmla="*/ 43 w 680"/>
                  <a:gd name="T3" fmla="*/ 0 h 441"/>
                  <a:gd name="T4" fmla="*/ 43 w 680"/>
                  <a:gd name="T5" fmla="*/ 12 h 441"/>
                  <a:gd name="T6" fmla="*/ 30 w 680"/>
                  <a:gd name="T7" fmla="*/ 12 h 441"/>
                  <a:gd name="T8" fmla="*/ 30 w 680"/>
                  <a:gd name="T9" fmla="*/ 0 h 441"/>
                  <a:gd name="T10" fmla="*/ 15 w 680"/>
                  <a:gd name="T11" fmla="*/ 0 h 441"/>
                  <a:gd name="T12" fmla="*/ 28 w 680"/>
                  <a:gd name="T13" fmla="*/ 0 h 441"/>
                  <a:gd name="T14" fmla="*/ 28 w 680"/>
                  <a:gd name="T15" fmla="*/ 27 h 441"/>
                  <a:gd name="T16" fmla="*/ 15 w 680"/>
                  <a:gd name="T17" fmla="*/ 27 h 441"/>
                  <a:gd name="T18" fmla="*/ 15 w 680"/>
                  <a:gd name="T19" fmla="*/ 0 h 441"/>
                  <a:gd name="T20" fmla="*/ 0 w 680"/>
                  <a:gd name="T21" fmla="*/ 0 h 441"/>
                  <a:gd name="T22" fmla="*/ 13 w 680"/>
                  <a:gd name="T23" fmla="*/ 0 h 441"/>
                  <a:gd name="T24" fmla="*/ 13 w 680"/>
                  <a:gd name="T25" fmla="*/ 12 h 441"/>
                  <a:gd name="T26" fmla="*/ 0 w 680"/>
                  <a:gd name="T27" fmla="*/ 12 h 441"/>
                  <a:gd name="T28" fmla="*/ 0 w 680"/>
                  <a:gd name="T29" fmla="*/ 0 h 441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680" h="441">
                    <a:moveTo>
                      <a:pt x="480" y="0"/>
                    </a:moveTo>
                    <a:lnTo>
                      <a:pt x="680" y="0"/>
                    </a:lnTo>
                    <a:lnTo>
                      <a:pt x="680" y="201"/>
                    </a:lnTo>
                    <a:lnTo>
                      <a:pt x="480" y="201"/>
                    </a:lnTo>
                    <a:lnTo>
                      <a:pt x="480" y="0"/>
                    </a:lnTo>
                    <a:close/>
                    <a:moveTo>
                      <a:pt x="240" y="0"/>
                    </a:moveTo>
                    <a:lnTo>
                      <a:pt x="440" y="0"/>
                    </a:lnTo>
                    <a:lnTo>
                      <a:pt x="440" y="441"/>
                    </a:lnTo>
                    <a:lnTo>
                      <a:pt x="240" y="441"/>
                    </a:lnTo>
                    <a:lnTo>
                      <a:pt x="240" y="0"/>
                    </a:lnTo>
                    <a:close/>
                    <a:moveTo>
                      <a:pt x="0" y="0"/>
                    </a:moveTo>
                    <a:lnTo>
                      <a:pt x="200" y="0"/>
                    </a:lnTo>
                    <a:lnTo>
                      <a:pt x="200" y="201"/>
                    </a:lnTo>
                    <a:lnTo>
                      <a:pt x="0" y="20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0BF4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dirty="0"/>
              </a:p>
            </p:txBody>
          </p:sp>
        </p:grpSp>
      </p:grp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ЦОКО ТПУ 2025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B02C3-75FF-4A71-A2A7-F37EFB276853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87EF2A-9566-42FC-B178-7B64BA93972E}"/>
              </a:ext>
            </a:extLst>
          </p:cNvPr>
          <p:cNvSpPr txBox="1"/>
          <p:nvPr/>
        </p:nvSpPr>
        <p:spPr>
          <a:xfrm>
            <a:off x="267915" y="692696"/>
            <a:ext cx="8689504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b="1" i="0" u="sng" dirty="0">
                <a:solidFill>
                  <a:srgbClr val="008000"/>
                </a:solidFill>
                <a:effectLst/>
                <a:latin typeface="Open Sans" panose="020B0606030504020204" pitchFamily="34" charset="0"/>
              </a:rPr>
              <a:t>OPTION E</a:t>
            </a:r>
            <a:endParaRPr lang="en-US" b="0" i="0" dirty="0">
              <a:solidFill>
                <a:srgbClr val="4D4D50"/>
              </a:solidFill>
              <a:effectLst/>
              <a:latin typeface="Open Sans" panose="020B0606030504020204" pitchFamily="34" charset="0"/>
            </a:endParaRPr>
          </a:p>
          <a:p>
            <a:pPr algn="l"/>
            <a:endParaRPr lang="ru-RU" b="1" i="0" dirty="0">
              <a:solidFill>
                <a:srgbClr val="008000"/>
              </a:solidFill>
              <a:effectLst/>
              <a:latin typeface="Open Sans" panose="020B0606030504020204" pitchFamily="34" charset="0"/>
            </a:endParaRPr>
          </a:p>
          <a:p>
            <a:pPr algn="l"/>
            <a:r>
              <a:rPr lang="en-US" b="1" i="0" dirty="0">
                <a:solidFill>
                  <a:srgbClr val="008000"/>
                </a:solidFill>
                <a:effectLst/>
                <a:latin typeface="Open Sans" panose="020B0606030504020204" pitchFamily="34" charset="0"/>
              </a:rPr>
              <a:t>Report</a:t>
            </a:r>
            <a:endParaRPr lang="en-US" b="0" i="0" dirty="0">
              <a:solidFill>
                <a:srgbClr val="4D4D50"/>
              </a:solidFill>
              <a:effectLst/>
              <a:latin typeface="Open Sans" panose="020B0606030504020204" pitchFamily="34" charset="0"/>
            </a:endParaRPr>
          </a:p>
          <a:p>
            <a:pPr algn="l"/>
            <a:r>
              <a:rPr lang="en-US" b="0" i="1" dirty="0">
                <a:solidFill>
                  <a:srgbClr val="4D4D50"/>
                </a:solidFill>
                <a:effectLst/>
                <a:latin typeface="Open Sans" panose="020B0606030504020204" pitchFamily="34" charset="0"/>
              </a:rPr>
              <a:t>Write your</a:t>
            </a:r>
            <a:r>
              <a:rPr lang="en-US" b="1" i="1" dirty="0">
                <a:solidFill>
                  <a:srgbClr val="008000"/>
                </a:solidFill>
                <a:effectLst/>
                <a:latin typeface="Open Sans" panose="020B0606030504020204" pitchFamily="34" charset="0"/>
              </a:rPr>
              <a:t> </a:t>
            </a:r>
            <a:r>
              <a:rPr lang="en-US" b="1" i="1" dirty="0">
                <a:solidFill>
                  <a:srgbClr val="FF0000"/>
                </a:solidFill>
                <a:effectLst/>
                <a:latin typeface="Open Sans" panose="020B0606030504020204" pitchFamily="34" charset="0"/>
              </a:rPr>
              <a:t>REPORT</a:t>
            </a:r>
            <a:r>
              <a:rPr lang="en-US" b="0" i="1" dirty="0">
                <a:solidFill>
                  <a:srgbClr val="4D4D50"/>
                </a:solidFill>
                <a:effectLst/>
                <a:latin typeface="Open Sans" panose="020B0606030504020204" pitchFamily="34" charset="0"/>
              </a:rPr>
              <a:t> in</a:t>
            </a:r>
            <a:r>
              <a:rPr lang="en-US" b="1" i="1" dirty="0">
                <a:solidFill>
                  <a:srgbClr val="4D4D50"/>
                </a:solidFill>
                <a:effectLst/>
                <a:latin typeface="Open Sans" panose="020B0606030504020204" pitchFamily="34" charset="0"/>
              </a:rPr>
              <a:t> 250 – 280 words.</a:t>
            </a:r>
            <a:endParaRPr lang="ru-RU" b="1" i="1" dirty="0">
              <a:solidFill>
                <a:srgbClr val="4D4D50"/>
              </a:solidFill>
              <a:effectLst/>
              <a:latin typeface="Open Sans" panose="020B0606030504020204" pitchFamily="34" charset="0"/>
            </a:endParaRPr>
          </a:p>
          <a:p>
            <a:pPr algn="l"/>
            <a:endParaRPr lang="en-US" b="0" i="0" dirty="0">
              <a:solidFill>
                <a:srgbClr val="4D4D50"/>
              </a:solidFill>
              <a:effectLst/>
              <a:latin typeface="Open Sans" panose="020B0606030504020204" pitchFamily="34" charset="0"/>
            </a:endParaRPr>
          </a:p>
          <a:p>
            <a:pPr algn="just"/>
            <a:r>
              <a:rPr lang="en-US" b="1" i="1" dirty="0">
                <a:solidFill>
                  <a:srgbClr val="4D4D50"/>
                </a:solidFill>
                <a:effectLst/>
                <a:latin typeface="Open Sans" panose="020B0606030504020204" pitchFamily="34" charset="0"/>
              </a:rPr>
              <a:t>A year ago, your college gave the Student Committee some money to start a student website. Now the Principal wants you to write a report about the following:</a:t>
            </a:r>
            <a:endParaRPr lang="ru-RU" b="1" i="1" dirty="0">
              <a:solidFill>
                <a:srgbClr val="4D4D50"/>
              </a:solidFill>
              <a:effectLst/>
              <a:latin typeface="Open Sans" panose="020B0606030504020204" pitchFamily="34" charset="0"/>
            </a:endParaRPr>
          </a:p>
          <a:p>
            <a:pPr algn="just"/>
            <a:endParaRPr lang="ru-RU" b="1" i="1" dirty="0">
              <a:solidFill>
                <a:srgbClr val="4D4D50"/>
              </a:solidFill>
              <a:latin typeface="Open Sans" panose="020B0606030504020204" pitchFamily="34" charset="0"/>
            </a:endParaRPr>
          </a:p>
          <a:p>
            <a:pPr algn="just"/>
            <a:endParaRPr lang="en-US" b="0" i="0" dirty="0">
              <a:solidFill>
                <a:srgbClr val="4D4D50"/>
              </a:solidFill>
              <a:effectLst/>
              <a:latin typeface="Open Sans" panose="020B0606030504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1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what information for students the website offers;</a:t>
            </a:r>
            <a:endParaRPr lang="en-US" b="0" i="0" dirty="0">
              <a:solidFill>
                <a:srgbClr val="4D4D50"/>
              </a:solidFill>
              <a:effectLst/>
              <a:latin typeface="Open Sans" panose="020B0606030504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1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how it is popular with teaching staff;</a:t>
            </a:r>
            <a:endParaRPr lang="en-US" b="0" i="0" dirty="0">
              <a:solidFill>
                <a:srgbClr val="4D4D50"/>
              </a:solidFill>
              <a:effectLst/>
              <a:latin typeface="Open Sans" panose="020B0606030504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1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how it is popular with students;</a:t>
            </a:r>
            <a:endParaRPr lang="en-US" b="0" i="0" dirty="0">
              <a:solidFill>
                <a:srgbClr val="4D4D50"/>
              </a:solidFill>
              <a:effectLst/>
              <a:latin typeface="Open Sans" panose="020B0606030504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1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how the website can be improved and why.</a:t>
            </a:r>
            <a:endParaRPr lang="ru-RU" b="1" i="1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ru-RU" b="1" i="1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en-US" b="0" i="0" dirty="0">
              <a:solidFill>
                <a:srgbClr val="4D4D50"/>
              </a:solidFill>
              <a:effectLst/>
              <a:latin typeface="Open Sans" panose="020B0606030504020204" pitchFamily="34" charset="0"/>
            </a:endParaRPr>
          </a:p>
          <a:p>
            <a:pPr algn="just"/>
            <a:r>
              <a:rPr lang="en-US" b="0" i="0" dirty="0">
                <a:solidFill>
                  <a:srgbClr val="4D4D50"/>
                </a:solidFill>
                <a:effectLst/>
                <a:latin typeface="Open Sans" panose="020B0606030504020204" pitchFamily="34" charset="0"/>
              </a:rPr>
              <a:t>Use </a:t>
            </a:r>
            <a:r>
              <a:rPr lang="en-US" b="1" i="0" dirty="0">
                <a:solidFill>
                  <a:srgbClr val="4D4D50"/>
                </a:solidFill>
                <a:effectLst/>
                <a:latin typeface="Open Sans" panose="020B0606030504020204" pitchFamily="34" charset="0"/>
              </a:rPr>
              <a:t>appropriate style</a:t>
            </a:r>
            <a:r>
              <a:rPr lang="en-US" b="0" i="0" dirty="0">
                <a:solidFill>
                  <a:srgbClr val="4D4D50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 algn="l"/>
            <a:endParaRPr lang="en-US" b="0" i="0" dirty="0">
              <a:solidFill>
                <a:srgbClr val="4D4D50"/>
              </a:solidFill>
              <a:effectLst/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04439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61938" y="1421714"/>
            <a:ext cx="8774558" cy="4743590"/>
          </a:xfrm>
        </p:spPr>
        <p:txBody>
          <a:bodyPr>
            <a:normAutofit fontScale="77500" lnSpcReduction="20000"/>
          </a:bodyPr>
          <a:lstStyle/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2800" dirty="0">
                <a:latin typeface="Bookman Old Style" panose="02050604050505020204" pitchFamily="18" charset="0"/>
                <a:cs typeface="Times New Roman" pitchFamily="18" charset="0"/>
              </a:rPr>
              <a:t>Количество слов: 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225 - 308 </a:t>
            </a: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2800" dirty="0">
                <a:latin typeface="Bookman Old Style" panose="02050604050505020204" pitchFamily="18" charset="0"/>
                <a:cs typeface="Times New Roman" pitchFamily="18" charset="0"/>
              </a:rPr>
              <a:t>Есть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введение </a:t>
            </a:r>
            <a:r>
              <a:rPr lang="ru-RU" sz="2800" dirty="0">
                <a:latin typeface="Bookman Old Style" panose="02050604050505020204" pitchFamily="18" charset="0"/>
                <a:cs typeface="Times New Roman" pitchFamily="18" charset="0"/>
              </a:rPr>
              <a:t>: указана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цель</a:t>
            </a:r>
            <a:r>
              <a:rPr lang="ru-RU" sz="2800" dirty="0">
                <a:latin typeface="Bookman Old Style" panose="02050604050505020204" pitchFamily="18" charset="0"/>
                <a:cs typeface="Times New Roman" pitchFamily="18" charset="0"/>
              </a:rPr>
              <a:t> отчета и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источник </a:t>
            </a:r>
            <a:r>
              <a:rPr lang="ru-RU" sz="2800" dirty="0">
                <a:latin typeface="Bookman Old Style" panose="02050604050505020204" pitchFamily="18" charset="0"/>
                <a:cs typeface="Times New Roman" pitchFamily="18" charset="0"/>
              </a:rPr>
              <a:t>информации ( провел опрос, поговорил .., изучил .., посетил..)  </a:t>
            </a: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2800" dirty="0">
                <a:latin typeface="Bookman Old Style" panose="02050604050505020204" pitchFamily="18" charset="0"/>
                <a:cs typeface="Times New Roman" pitchFamily="18" charset="0"/>
              </a:rPr>
              <a:t>Есть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нумерация и подзаголовки</a:t>
            </a: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2800" dirty="0">
                <a:latin typeface="Bookman Old Style" panose="02050604050505020204" pitchFamily="18" charset="0"/>
                <a:cs typeface="Times New Roman" pitchFamily="18" charset="0"/>
              </a:rPr>
              <a:t>Используется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пассивный залог</a:t>
            </a:r>
            <a:r>
              <a:rPr lang="ru-RU" sz="2800" dirty="0">
                <a:latin typeface="Bookman Old Style" panose="02050604050505020204" pitchFamily="18" charset="0"/>
                <a:cs typeface="Times New Roman" pitchFamily="18" charset="0"/>
              </a:rPr>
              <a:t>, безличные предложения</a:t>
            </a: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2800" dirty="0">
                <a:latin typeface="Bookman Old Style" panose="02050604050505020204" pitchFamily="18" charset="0"/>
                <a:cs typeface="Times New Roman" pitchFamily="18" charset="0"/>
              </a:rPr>
              <a:t>Есть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заключение</a:t>
            </a:r>
          </a:p>
          <a:p>
            <a:pPr marL="109728" indent="0" algn="just">
              <a:buClr>
                <a:schemeClr val="accent2"/>
              </a:buClr>
              <a:buNone/>
            </a:pPr>
            <a:endParaRPr lang="en-US" sz="2800" b="1" dirty="0">
              <a:solidFill>
                <a:schemeClr val="accent2">
                  <a:lumMod val="75000"/>
                </a:schemeClr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НЕТ сокращений, риторических вопросов, восклицательных знаков.</a:t>
            </a: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2800" dirty="0">
                <a:latin typeface="Bookman Old Style" panose="02050604050505020204" pitchFamily="18" charset="0"/>
                <a:cs typeface="Times New Roman" pitchFamily="18" charset="0"/>
              </a:rPr>
              <a:t>Текст разделен на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абзацы </a:t>
            </a: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2800" dirty="0">
                <a:latin typeface="Bookman Old Style" panose="02050604050505020204" pitchFamily="18" charset="0"/>
                <a:cs typeface="Times New Roman" pitchFamily="18" charset="0"/>
              </a:rPr>
              <a:t>Есть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ПЯТЬ</a:t>
            </a:r>
            <a:r>
              <a:rPr lang="ru-RU" sz="2800" dirty="0">
                <a:latin typeface="Bookman Old Style" panose="02050604050505020204" pitchFamily="18" charset="0"/>
                <a:cs typeface="Times New Roman" pitchFamily="18" charset="0"/>
              </a:rPr>
              <a:t> связующих элементов 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кроме 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and, but, also</a:t>
            </a:r>
            <a:endParaRPr lang="en-GB" sz="2600" b="1" dirty="0">
              <a:solidFill>
                <a:schemeClr val="accent2">
                  <a:lumMod val="50000"/>
                </a:schemeClr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ü"/>
            </a:pPr>
            <a:endParaRPr lang="en-GB" sz="1200" dirty="0">
              <a:latin typeface="Bookman Old Style" panose="02050604050505020204" pitchFamily="18" charset="0"/>
              <a:cs typeface="Times New Roman" pitchFamily="18" charset="0"/>
            </a:endParaRP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Базовая грамматика:</a:t>
            </a:r>
            <a:r>
              <a:rPr lang="ru-RU" sz="2800" dirty="0">
                <a:latin typeface="Bookman Old Style" panose="02050604050505020204" pitchFamily="18" charset="0"/>
                <a:cs typeface="Times New Roman" pitchFamily="18" charset="0"/>
              </a:rPr>
              <a:t> артикли,</a:t>
            </a:r>
            <a:r>
              <a:rPr lang="en-US" sz="2800" dirty="0">
                <a:latin typeface="Bookman Old Style" panose="02050604050505020204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Bookman Old Style" panose="02050604050505020204" pitchFamily="18" charset="0"/>
                <a:cs typeface="Times New Roman" pitchFamily="18" charset="0"/>
              </a:rPr>
              <a:t>форма глагола </a:t>
            </a:r>
            <a:r>
              <a:rPr lang="en-US" sz="2800" dirty="0">
                <a:latin typeface="Bookman Old Style" panose="02050604050505020204" pitchFamily="18" charset="0"/>
                <a:cs typeface="Times New Roman" pitchFamily="18" charset="0"/>
              </a:rPr>
              <a:t>be,</a:t>
            </a:r>
            <a:r>
              <a:rPr lang="ru-RU" sz="2800" dirty="0">
                <a:latin typeface="Bookman Old Style" panose="02050604050505020204" pitchFamily="18" charset="0"/>
                <a:cs typeface="Times New Roman" pitchFamily="18" charset="0"/>
              </a:rPr>
              <a:t>окончание </a:t>
            </a:r>
            <a:r>
              <a:rPr lang="en-US" sz="2800" dirty="0">
                <a:latin typeface="Bookman Old Style" panose="02050604050505020204" pitchFamily="18" charset="0"/>
                <a:cs typeface="Times New Roman" pitchFamily="18" charset="0"/>
              </a:rPr>
              <a:t>–s</a:t>
            </a:r>
            <a:r>
              <a:rPr lang="ru-RU" sz="2800" dirty="0">
                <a:latin typeface="Bookman Old Style" panose="02050604050505020204" pitchFamily="18" charset="0"/>
                <a:cs typeface="Times New Roman" pitchFamily="18" charset="0"/>
              </a:rPr>
              <a:t>, </a:t>
            </a:r>
            <a:r>
              <a:rPr lang="en-US" sz="2800" dirty="0">
                <a:latin typeface="Bookman Old Style" panose="02050604050505020204" pitchFamily="18" charset="0"/>
                <a:cs typeface="Times New Roman" pitchFamily="18" charset="0"/>
              </a:rPr>
              <a:t>have/has</a:t>
            </a:r>
            <a:endParaRPr lang="ru-RU" sz="2800" dirty="0">
              <a:latin typeface="Bookman Old Style" panose="02050604050505020204" pitchFamily="18" charset="0"/>
              <a:cs typeface="Times New Roman" pitchFamily="18" charset="0"/>
            </a:endParaRPr>
          </a:p>
          <a:p>
            <a:pPr algn="just">
              <a:buFont typeface="Courier New" pitchFamily="49" charset="0"/>
              <a:buChar char="o"/>
            </a:pPr>
            <a:endParaRPr lang="ru-RU" sz="1100" dirty="0">
              <a:latin typeface="Bookman Old Style" panose="02050604050505020204" pitchFamily="18" charset="0"/>
              <a:cs typeface="Times New Roman" pitchFamily="18" charset="0"/>
            </a:endParaRPr>
          </a:p>
          <a:p>
            <a:pPr algn="just">
              <a:buFont typeface="Courier New" pitchFamily="49" charset="0"/>
              <a:buChar char="o"/>
            </a:pPr>
            <a:endParaRPr lang="ru-RU" sz="1200" b="1" dirty="0">
              <a:solidFill>
                <a:srgbClr val="FF0000"/>
              </a:solidFill>
            </a:endParaRPr>
          </a:p>
          <a:p>
            <a:pPr marL="109728" indent="0" algn="just">
              <a:buNone/>
            </a:pPr>
            <a:endParaRPr lang="ru-RU" sz="2800" dirty="0"/>
          </a:p>
          <a:p>
            <a:pPr marL="109728" indent="0">
              <a:buNone/>
            </a:pPr>
            <a:endParaRPr lang="ru-RU" dirty="0"/>
          </a:p>
          <a:p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787275" y="74678"/>
            <a:ext cx="7272808" cy="1188938"/>
          </a:xfrm>
        </p:spPr>
        <p:txBody>
          <a:bodyPr>
            <a:noAutofit/>
          </a:bodyPr>
          <a:lstStyle/>
          <a:p>
            <a:pPr algn="ctr"/>
            <a:r>
              <a:rPr lang="ru-RU" sz="2400" u="sng" dirty="0">
                <a:solidFill>
                  <a:srgbClr val="FF0000"/>
                </a:solidFill>
                <a:latin typeface="Bookman Old Style" panose="02050604050505020204" pitchFamily="18" charset="0"/>
                <a:cs typeface="Times New Roman" pitchFamily="18" charset="0"/>
              </a:rPr>
              <a:t>ЧЕК-ЛИСТ К ЗАДАНИЮ</a:t>
            </a:r>
            <a:br>
              <a:rPr lang="en-US" sz="2400" u="sng" dirty="0">
                <a:solidFill>
                  <a:srgbClr val="FF0000"/>
                </a:solidFill>
                <a:latin typeface="Bookman Old Style" panose="02050604050505020204" pitchFamily="18" charset="0"/>
                <a:cs typeface="Times New Roman" pitchFamily="18" charset="0"/>
              </a:rPr>
            </a:br>
            <a:r>
              <a:rPr lang="en-US" sz="2400" u="sng" dirty="0">
                <a:solidFill>
                  <a:srgbClr val="FF0000"/>
                </a:solidFill>
                <a:latin typeface="Bookman Old Style" panose="02050604050505020204" pitchFamily="18" charset="0"/>
                <a:cs typeface="Times New Roman" pitchFamily="18" charset="0"/>
              </a:rPr>
              <a:t>“</a:t>
            </a:r>
            <a:r>
              <a:rPr lang="ru-RU" sz="2400" u="sng" dirty="0">
                <a:solidFill>
                  <a:srgbClr val="FF0000"/>
                </a:solidFill>
                <a:latin typeface="Bookman Old Style" panose="02050604050505020204" pitchFamily="18" charset="0"/>
                <a:cs typeface="Times New Roman" pitchFamily="18" charset="0"/>
              </a:rPr>
              <a:t>ОТЧЕТ</a:t>
            </a:r>
            <a:r>
              <a:rPr lang="en-US" sz="2400" u="sng" dirty="0">
                <a:solidFill>
                  <a:srgbClr val="FF0000"/>
                </a:solidFill>
                <a:latin typeface="Bookman Old Style" panose="02050604050505020204" pitchFamily="18" charset="0"/>
                <a:cs typeface="Times New Roman" pitchFamily="18" charset="0"/>
              </a:rPr>
              <a:t>”</a:t>
            </a:r>
            <a:endParaRPr lang="ru-RU" sz="2400" u="sng" dirty="0">
              <a:solidFill>
                <a:srgbClr val="FF0000"/>
              </a:solidFill>
              <a:latin typeface="Bookman Old Style" panose="02050604050505020204" pitchFamily="18" charset="0"/>
              <a:cs typeface="Times New Roman" pitchFamily="18" charset="0"/>
            </a:endParaRPr>
          </a:p>
        </p:txBody>
      </p:sp>
      <p:grpSp>
        <p:nvGrpSpPr>
          <p:cNvPr id="7" name="Группа 8"/>
          <p:cNvGrpSpPr>
            <a:grpSpLocks/>
          </p:cNvGrpSpPr>
          <p:nvPr/>
        </p:nvGrpSpPr>
        <p:grpSpPr bwMode="auto">
          <a:xfrm>
            <a:off x="261938" y="223838"/>
            <a:ext cx="1924050" cy="449262"/>
            <a:chOff x="543276" y="545242"/>
            <a:chExt cx="1816737" cy="422585"/>
          </a:xfrm>
        </p:grpSpPr>
        <p:sp>
          <p:nvSpPr>
            <p:cNvPr id="8" name="Freeform 37"/>
            <p:cNvSpPr>
              <a:spLocks noEditPoints="1"/>
            </p:cNvSpPr>
            <p:nvPr/>
          </p:nvSpPr>
          <p:spPr bwMode="auto">
            <a:xfrm>
              <a:off x="1037932" y="566147"/>
              <a:ext cx="1322081" cy="401680"/>
            </a:xfrm>
            <a:custGeom>
              <a:avLst/>
              <a:gdLst>
                <a:gd name="T0" fmla="*/ 528 w 2132"/>
                <a:gd name="T1" fmla="*/ 586 h 649"/>
                <a:gd name="T2" fmla="*/ 791 w 2132"/>
                <a:gd name="T3" fmla="*/ 557 h 649"/>
                <a:gd name="T4" fmla="*/ 510 w 2132"/>
                <a:gd name="T5" fmla="*/ 564 h 649"/>
                <a:gd name="T6" fmla="*/ 490 w 2132"/>
                <a:gd name="T7" fmla="*/ 521 h 649"/>
                <a:gd name="T8" fmla="*/ 1337 w 2132"/>
                <a:gd name="T9" fmla="*/ 504 h 649"/>
                <a:gd name="T10" fmla="*/ 1257 w 2132"/>
                <a:gd name="T11" fmla="*/ 504 h 649"/>
                <a:gd name="T12" fmla="*/ 1001 w 2132"/>
                <a:gd name="T13" fmla="*/ 504 h 649"/>
                <a:gd name="T14" fmla="*/ 981 w 2132"/>
                <a:gd name="T15" fmla="*/ 504 h 649"/>
                <a:gd name="T16" fmla="*/ 799 w 2132"/>
                <a:gd name="T17" fmla="*/ 579 h 649"/>
                <a:gd name="T18" fmla="*/ 625 w 2132"/>
                <a:gd name="T19" fmla="*/ 522 h 649"/>
                <a:gd name="T20" fmla="*/ 508 w 2132"/>
                <a:gd name="T21" fmla="*/ 504 h 649"/>
                <a:gd name="T22" fmla="*/ 529 w 2132"/>
                <a:gd name="T23" fmla="*/ 574 h 649"/>
                <a:gd name="T24" fmla="*/ 470 w 2132"/>
                <a:gd name="T25" fmla="*/ 646 h 649"/>
                <a:gd name="T26" fmla="*/ 404 w 2132"/>
                <a:gd name="T27" fmla="*/ 536 h 649"/>
                <a:gd name="T28" fmla="*/ 249 w 2132"/>
                <a:gd name="T29" fmla="*/ 646 h 649"/>
                <a:gd name="T30" fmla="*/ 131 w 2132"/>
                <a:gd name="T31" fmla="*/ 504 h 649"/>
                <a:gd name="T32" fmla="*/ 23 w 2132"/>
                <a:gd name="T33" fmla="*/ 627 h 649"/>
                <a:gd name="T34" fmla="*/ 931 w 2132"/>
                <a:gd name="T35" fmla="*/ 503 h 649"/>
                <a:gd name="T36" fmla="*/ 872 w 2132"/>
                <a:gd name="T37" fmla="*/ 609 h 649"/>
                <a:gd name="T38" fmla="*/ 893 w 2132"/>
                <a:gd name="T39" fmla="*/ 646 h 649"/>
                <a:gd name="T40" fmla="*/ 914 w 2132"/>
                <a:gd name="T41" fmla="*/ 502 h 649"/>
                <a:gd name="T42" fmla="*/ 206 w 2132"/>
                <a:gd name="T43" fmla="*/ 387 h 649"/>
                <a:gd name="T44" fmla="*/ 267 w 2132"/>
                <a:gd name="T45" fmla="*/ 302 h 649"/>
                <a:gd name="T46" fmla="*/ 2111 w 2132"/>
                <a:gd name="T47" fmla="*/ 411 h 649"/>
                <a:gd name="T48" fmla="*/ 1976 w 2132"/>
                <a:gd name="T49" fmla="*/ 269 h 649"/>
                <a:gd name="T50" fmla="*/ 1805 w 2132"/>
                <a:gd name="T51" fmla="*/ 269 h 649"/>
                <a:gd name="T52" fmla="*/ 1549 w 2132"/>
                <a:gd name="T53" fmla="*/ 287 h 649"/>
                <a:gd name="T54" fmla="*/ 1337 w 2132"/>
                <a:gd name="T55" fmla="*/ 269 h 649"/>
                <a:gd name="T56" fmla="*/ 1423 w 2132"/>
                <a:gd name="T57" fmla="*/ 269 h 649"/>
                <a:gd name="T58" fmla="*/ 1337 w 2132"/>
                <a:gd name="T59" fmla="*/ 294 h 649"/>
                <a:gd name="T60" fmla="*/ 1280 w 2132"/>
                <a:gd name="T61" fmla="*/ 302 h 649"/>
                <a:gd name="T62" fmla="*/ 1126 w 2132"/>
                <a:gd name="T63" fmla="*/ 411 h 649"/>
                <a:gd name="T64" fmla="*/ 955 w 2132"/>
                <a:gd name="T65" fmla="*/ 337 h 649"/>
                <a:gd name="T66" fmla="*/ 791 w 2132"/>
                <a:gd name="T67" fmla="*/ 287 h 649"/>
                <a:gd name="T68" fmla="*/ 741 w 2132"/>
                <a:gd name="T69" fmla="*/ 269 h 649"/>
                <a:gd name="T70" fmla="*/ 515 w 2132"/>
                <a:gd name="T71" fmla="*/ 380 h 649"/>
                <a:gd name="T72" fmla="*/ 447 w 2132"/>
                <a:gd name="T73" fmla="*/ 269 h 649"/>
                <a:gd name="T74" fmla="*/ 363 w 2132"/>
                <a:gd name="T75" fmla="*/ 406 h 649"/>
                <a:gd name="T76" fmla="*/ 351 w 2132"/>
                <a:gd name="T77" fmla="*/ 386 h 649"/>
                <a:gd name="T78" fmla="*/ 105 w 2132"/>
                <a:gd name="T79" fmla="*/ 287 h 649"/>
                <a:gd name="T80" fmla="*/ 1640 w 2132"/>
                <a:gd name="T81" fmla="*/ 288 h 649"/>
                <a:gd name="T82" fmla="*/ 1680 w 2132"/>
                <a:gd name="T83" fmla="*/ 393 h 649"/>
                <a:gd name="T84" fmla="*/ 1583 w 2132"/>
                <a:gd name="T85" fmla="*/ 339 h 649"/>
                <a:gd name="T86" fmla="*/ 292 w 2132"/>
                <a:gd name="T87" fmla="*/ 303 h 649"/>
                <a:gd name="T88" fmla="*/ 182 w 2132"/>
                <a:gd name="T89" fmla="*/ 393 h 649"/>
                <a:gd name="T90" fmla="*/ 2059 w 2132"/>
                <a:gd name="T91" fmla="*/ 241 h 649"/>
                <a:gd name="T92" fmla="*/ 2058 w 2132"/>
                <a:gd name="T93" fmla="*/ 257 h 649"/>
                <a:gd name="T94" fmla="*/ 157 w 2132"/>
                <a:gd name="T95" fmla="*/ 132 h 649"/>
                <a:gd name="T96" fmla="*/ 244 w 2132"/>
                <a:gd name="T97" fmla="*/ 92 h 649"/>
                <a:gd name="T98" fmla="*/ 1046 w 2132"/>
                <a:gd name="T99" fmla="*/ 35 h 649"/>
                <a:gd name="T100" fmla="*/ 803 w 2132"/>
                <a:gd name="T101" fmla="*/ 145 h 649"/>
                <a:gd name="T102" fmla="*/ 658 w 2132"/>
                <a:gd name="T103" fmla="*/ 35 h 649"/>
                <a:gd name="T104" fmla="*/ 305 w 2132"/>
                <a:gd name="T105" fmla="*/ 35 h 649"/>
                <a:gd name="T106" fmla="*/ 325 w 2132"/>
                <a:gd name="T107" fmla="*/ 53 h 649"/>
                <a:gd name="T108" fmla="*/ 44 w 2132"/>
                <a:gd name="T109" fmla="*/ 52 h 649"/>
                <a:gd name="T110" fmla="*/ 529 w 2132"/>
                <a:gd name="T111" fmla="*/ 72 h 649"/>
                <a:gd name="T112" fmla="*/ 605 w 2132"/>
                <a:gd name="T113" fmla="*/ 173 h 649"/>
                <a:gd name="T114" fmla="*/ 507 w 2132"/>
                <a:gd name="T115" fmla="*/ 66 h 649"/>
                <a:gd name="T116" fmla="*/ 267 w 2132"/>
                <a:gd name="T117" fmla="*/ 105 h 649"/>
                <a:gd name="T118" fmla="*/ 132 w 2132"/>
                <a:gd name="T119" fmla="*/ 126 h 649"/>
                <a:gd name="T120" fmla="*/ 992 w 2132"/>
                <a:gd name="T121" fmla="*/ 9 h 649"/>
                <a:gd name="T122" fmla="*/ 967 w 2132"/>
                <a:gd name="T123" fmla="*/ 0 h 6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32" h="649">
                  <a:moveTo>
                    <a:pt x="490" y="581"/>
                  </a:moveTo>
                  <a:lnTo>
                    <a:pt x="490" y="630"/>
                  </a:lnTo>
                  <a:lnTo>
                    <a:pt x="505" y="630"/>
                  </a:lnTo>
                  <a:lnTo>
                    <a:pt x="516" y="629"/>
                  </a:lnTo>
                  <a:lnTo>
                    <a:pt x="525" y="626"/>
                  </a:lnTo>
                  <a:lnTo>
                    <a:pt x="533" y="622"/>
                  </a:lnTo>
                  <a:lnTo>
                    <a:pt x="538" y="616"/>
                  </a:lnTo>
                  <a:lnTo>
                    <a:pt x="539" y="606"/>
                  </a:lnTo>
                  <a:lnTo>
                    <a:pt x="538" y="596"/>
                  </a:lnTo>
                  <a:lnTo>
                    <a:pt x="534" y="590"/>
                  </a:lnTo>
                  <a:lnTo>
                    <a:pt x="528" y="586"/>
                  </a:lnTo>
                  <a:lnTo>
                    <a:pt x="520" y="582"/>
                  </a:lnTo>
                  <a:lnTo>
                    <a:pt x="512" y="581"/>
                  </a:lnTo>
                  <a:lnTo>
                    <a:pt x="503" y="581"/>
                  </a:lnTo>
                  <a:lnTo>
                    <a:pt x="490" y="581"/>
                  </a:lnTo>
                  <a:close/>
                  <a:moveTo>
                    <a:pt x="744" y="522"/>
                  </a:moveTo>
                  <a:lnTo>
                    <a:pt x="744" y="572"/>
                  </a:lnTo>
                  <a:lnTo>
                    <a:pt x="764" y="572"/>
                  </a:lnTo>
                  <a:lnTo>
                    <a:pt x="772" y="571"/>
                  </a:lnTo>
                  <a:lnTo>
                    <a:pt x="779" y="569"/>
                  </a:lnTo>
                  <a:lnTo>
                    <a:pt x="787" y="563"/>
                  </a:lnTo>
                  <a:lnTo>
                    <a:pt x="791" y="557"/>
                  </a:lnTo>
                  <a:lnTo>
                    <a:pt x="793" y="546"/>
                  </a:lnTo>
                  <a:lnTo>
                    <a:pt x="791" y="537"/>
                  </a:lnTo>
                  <a:lnTo>
                    <a:pt x="786" y="530"/>
                  </a:lnTo>
                  <a:lnTo>
                    <a:pt x="778" y="526"/>
                  </a:lnTo>
                  <a:lnTo>
                    <a:pt x="770" y="522"/>
                  </a:lnTo>
                  <a:lnTo>
                    <a:pt x="761" y="522"/>
                  </a:lnTo>
                  <a:lnTo>
                    <a:pt x="744" y="522"/>
                  </a:lnTo>
                  <a:close/>
                  <a:moveTo>
                    <a:pt x="490" y="521"/>
                  </a:moveTo>
                  <a:lnTo>
                    <a:pt x="490" y="564"/>
                  </a:lnTo>
                  <a:lnTo>
                    <a:pt x="501" y="564"/>
                  </a:lnTo>
                  <a:lnTo>
                    <a:pt x="510" y="564"/>
                  </a:lnTo>
                  <a:lnTo>
                    <a:pt x="519" y="563"/>
                  </a:lnTo>
                  <a:lnTo>
                    <a:pt x="527" y="561"/>
                  </a:lnTo>
                  <a:lnTo>
                    <a:pt x="532" y="557"/>
                  </a:lnTo>
                  <a:lnTo>
                    <a:pt x="536" y="551"/>
                  </a:lnTo>
                  <a:lnTo>
                    <a:pt x="537" y="542"/>
                  </a:lnTo>
                  <a:lnTo>
                    <a:pt x="536" y="533"/>
                  </a:lnTo>
                  <a:lnTo>
                    <a:pt x="532" y="527"/>
                  </a:lnTo>
                  <a:lnTo>
                    <a:pt x="525" y="524"/>
                  </a:lnTo>
                  <a:lnTo>
                    <a:pt x="519" y="521"/>
                  </a:lnTo>
                  <a:lnTo>
                    <a:pt x="512" y="521"/>
                  </a:lnTo>
                  <a:lnTo>
                    <a:pt x="490" y="521"/>
                  </a:lnTo>
                  <a:close/>
                  <a:moveTo>
                    <a:pt x="1362" y="504"/>
                  </a:moveTo>
                  <a:lnTo>
                    <a:pt x="1471" y="504"/>
                  </a:lnTo>
                  <a:lnTo>
                    <a:pt x="1471" y="522"/>
                  </a:lnTo>
                  <a:lnTo>
                    <a:pt x="1427" y="522"/>
                  </a:lnTo>
                  <a:lnTo>
                    <a:pt x="1427" y="646"/>
                  </a:lnTo>
                  <a:lnTo>
                    <a:pt x="1406" y="646"/>
                  </a:lnTo>
                  <a:lnTo>
                    <a:pt x="1406" y="522"/>
                  </a:lnTo>
                  <a:lnTo>
                    <a:pt x="1362" y="522"/>
                  </a:lnTo>
                  <a:lnTo>
                    <a:pt x="1362" y="504"/>
                  </a:lnTo>
                  <a:close/>
                  <a:moveTo>
                    <a:pt x="1257" y="504"/>
                  </a:moveTo>
                  <a:lnTo>
                    <a:pt x="1337" y="504"/>
                  </a:lnTo>
                  <a:lnTo>
                    <a:pt x="1337" y="522"/>
                  </a:lnTo>
                  <a:lnTo>
                    <a:pt x="1278" y="522"/>
                  </a:lnTo>
                  <a:lnTo>
                    <a:pt x="1278" y="563"/>
                  </a:lnTo>
                  <a:lnTo>
                    <a:pt x="1331" y="563"/>
                  </a:lnTo>
                  <a:lnTo>
                    <a:pt x="1331" y="581"/>
                  </a:lnTo>
                  <a:lnTo>
                    <a:pt x="1278" y="581"/>
                  </a:lnTo>
                  <a:lnTo>
                    <a:pt x="1278" y="629"/>
                  </a:lnTo>
                  <a:lnTo>
                    <a:pt x="1337" y="629"/>
                  </a:lnTo>
                  <a:lnTo>
                    <a:pt x="1337" y="646"/>
                  </a:lnTo>
                  <a:lnTo>
                    <a:pt x="1257" y="646"/>
                  </a:lnTo>
                  <a:lnTo>
                    <a:pt x="1257" y="504"/>
                  </a:lnTo>
                  <a:close/>
                  <a:moveTo>
                    <a:pt x="1119" y="504"/>
                  </a:moveTo>
                  <a:lnTo>
                    <a:pt x="1227" y="504"/>
                  </a:lnTo>
                  <a:lnTo>
                    <a:pt x="1227" y="522"/>
                  </a:lnTo>
                  <a:lnTo>
                    <a:pt x="1183" y="522"/>
                  </a:lnTo>
                  <a:lnTo>
                    <a:pt x="1183" y="646"/>
                  </a:lnTo>
                  <a:lnTo>
                    <a:pt x="1163" y="646"/>
                  </a:lnTo>
                  <a:lnTo>
                    <a:pt x="1163" y="522"/>
                  </a:lnTo>
                  <a:lnTo>
                    <a:pt x="1119" y="522"/>
                  </a:lnTo>
                  <a:lnTo>
                    <a:pt x="1119" y="504"/>
                  </a:lnTo>
                  <a:close/>
                  <a:moveTo>
                    <a:pt x="981" y="504"/>
                  </a:moveTo>
                  <a:lnTo>
                    <a:pt x="1001" y="504"/>
                  </a:lnTo>
                  <a:lnTo>
                    <a:pt x="1001" y="615"/>
                  </a:lnTo>
                  <a:lnTo>
                    <a:pt x="1001" y="615"/>
                  </a:lnTo>
                  <a:lnTo>
                    <a:pt x="1068" y="504"/>
                  </a:lnTo>
                  <a:lnTo>
                    <a:pt x="1089" y="504"/>
                  </a:lnTo>
                  <a:lnTo>
                    <a:pt x="1089" y="646"/>
                  </a:lnTo>
                  <a:lnTo>
                    <a:pt x="1069" y="646"/>
                  </a:lnTo>
                  <a:lnTo>
                    <a:pt x="1069" y="536"/>
                  </a:lnTo>
                  <a:lnTo>
                    <a:pt x="1069" y="536"/>
                  </a:lnTo>
                  <a:lnTo>
                    <a:pt x="1001" y="646"/>
                  </a:lnTo>
                  <a:lnTo>
                    <a:pt x="981" y="646"/>
                  </a:lnTo>
                  <a:lnTo>
                    <a:pt x="981" y="504"/>
                  </a:lnTo>
                  <a:close/>
                  <a:moveTo>
                    <a:pt x="724" y="504"/>
                  </a:moveTo>
                  <a:lnTo>
                    <a:pt x="761" y="504"/>
                  </a:lnTo>
                  <a:lnTo>
                    <a:pt x="775" y="505"/>
                  </a:lnTo>
                  <a:lnTo>
                    <a:pt x="788" y="508"/>
                  </a:lnTo>
                  <a:lnTo>
                    <a:pt x="799" y="513"/>
                  </a:lnTo>
                  <a:lnTo>
                    <a:pt x="807" y="521"/>
                  </a:lnTo>
                  <a:lnTo>
                    <a:pt x="813" y="532"/>
                  </a:lnTo>
                  <a:lnTo>
                    <a:pt x="815" y="547"/>
                  </a:lnTo>
                  <a:lnTo>
                    <a:pt x="813" y="561"/>
                  </a:lnTo>
                  <a:lnTo>
                    <a:pt x="807" y="572"/>
                  </a:lnTo>
                  <a:lnTo>
                    <a:pt x="799" y="579"/>
                  </a:lnTo>
                  <a:lnTo>
                    <a:pt x="788" y="586"/>
                  </a:lnTo>
                  <a:lnTo>
                    <a:pt x="777" y="588"/>
                  </a:lnTo>
                  <a:lnTo>
                    <a:pt x="764" y="589"/>
                  </a:lnTo>
                  <a:lnTo>
                    <a:pt x="744" y="589"/>
                  </a:lnTo>
                  <a:lnTo>
                    <a:pt x="744" y="646"/>
                  </a:lnTo>
                  <a:lnTo>
                    <a:pt x="724" y="646"/>
                  </a:lnTo>
                  <a:lnTo>
                    <a:pt x="724" y="504"/>
                  </a:lnTo>
                  <a:close/>
                  <a:moveTo>
                    <a:pt x="605" y="504"/>
                  </a:moveTo>
                  <a:lnTo>
                    <a:pt x="684" y="504"/>
                  </a:lnTo>
                  <a:lnTo>
                    <a:pt x="684" y="522"/>
                  </a:lnTo>
                  <a:lnTo>
                    <a:pt x="625" y="522"/>
                  </a:lnTo>
                  <a:lnTo>
                    <a:pt x="625" y="563"/>
                  </a:lnTo>
                  <a:lnTo>
                    <a:pt x="679" y="563"/>
                  </a:lnTo>
                  <a:lnTo>
                    <a:pt x="679" y="581"/>
                  </a:lnTo>
                  <a:lnTo>
                    <a:pt x="625" y="581"/>
                  </a:lnTo>
                  <a:lnTo>
                    <a:pt x="625" y="629"/>
                  </a:lnTo>
                  <a:lnTo>
                    <a:pt x="684" y="629"/>
                  </a:lnTo>
                  <a:lnTo>
                    <a:pt x="684" y="646"/>
                  </a:lnTo>
                  <a:lnTo>
                    <a:pt x="605" y="646"/>
                  </a:lnTo>
                  <a:lnTo>
                    <a:pt x="605" y="504"/>
                  </a:lnTo>
                  <a:close/>
                  <a:moveTo>
                    <a:pt x="470" y="504"/>
                  </a:moveTo>
                  <a:lnTo>
                    <a:pt x="508" y="504"/>
                  </a:lnTo>
                  <a:lnTo>
                    <a:pt x="522" y="505"/>
                  </a:lnTo>
                  <a:lnTo>
                    <a:pt x="534" y="507"/>
                  </a:lnTo>
                  <a:lnTo>
                    <a:pt x="544" y="513"/>
                  </a:lnTo>
                  <a:lnTo>
                    <a:pt x="551" y="519"/>
                  </a:lnTo>
                  <a:lnTo>
                    <a:pt x="557" y="528"/>
                  </a:lnTo>
                  <a:lnTo>
                    <a:pt x="558" y="540"/>
                  </a:lnTo>
                  <a:lnTo>
                    <a:pt x="555" y="552"/>
                  </a:lnTo>
                  <a:lnTo>
                    <a:pt x="550" y="562"/>
                  </a:lnTo>
                  <a:lnTo>
                    <a:pt x="540" y="570"/>
                  </a:lnTo>
                  <a:lnTo>
                    <a:pt x="529" y="574"/>
                  </a:lnTo>
                  <a:lnTo>
                    <a:pt x="529" y="574"/>
                  </a:lnTo>
                  <a:lnTo>
                    <a:pt x="542" y="577"/>
                  </a:lnTo>
                  <a:lnTo>
                    <a:pt x="552" y="585"/>
                  </a:lnTo>
                  <a:lnTo>
                    <a:pt x="559" y="594"/>
                  </a:lnTo>
                  <a:lnTo>
                    <a:pt x="562" y="608"/>
                  </a:lnTo>
                  <a:lnTo>
                    <a:pt x="560" y="621"/>
                  </a:lnTo>
                  <a:lnTo>
                    <a:pt x="553" y="632"/>
                  </a:lnTo>
                  <a:lnTo>
                    <a:pt x="545" y="638"/>
                  </a:lnTo>
                  <a:lnTo>
                    <a:pt x="534" y="642"/>
                  </a:lnTo>
                  <a:lnTo>
                    <a:pt x="521" y="646"/>
                  </a:lnTo>
                  <a:lnTo>
                    <a:pt x="507" y="646"/>
                  </a:lnTo>
                  <a:lnTo>
                    <a:pt x="470" y="646"/>
                  </a:lnTo>
                  <a:lnTo>
                    <a:pt x="470" y="504"/>
                  </a:lnTo>
                  <a:close/>
                  <a:moveTo>
                    <a:pt x="317" y="504"/>
                  </a:moveTo>
                  <a:lnTo>
                    <a:pt x="337" y="504"/>
                  </a:lnTo>
                  <a:lnTo>
                    <a:pt x="337" y="615"/>
                  </a:lnTo>
                  <a:lnTo>
                    <a:pt x="337" y="615"/>
                  </a:lnTo>
                  <a:lnTo>
                    <a:pt x="404" y="504"/>
                  </a:lnTo>
                  <a:lnTo>
                    <a:pt x="425" y="504"/>
                  </a:lnTo>
                  <a:lnTo>
                    <a:pt x="425" y="646"/>
                  </a:lnTo>
                  <a:lnTo>
                    <a:pt x="404" y="646"/>
                  </a:lnTo>
                  <a:lnTo>
                    <a:pt x="404" y="536"/>
                  </a:lnTo>
                  <a:lnTo>
                    <a:pt x="404" y="536"/>
                  </a:lnTo>
                  <a:lnTo>
                    <a:pt x="338" y="646"/>
                  </a:lnTo>
                  <a:lnTo>
                    <a:pt x="317" y="646"/>
                  </a:lnTo>
                  <a:lnTo>
                    <a:pt x="317" y="504"/>
                  </a:lnTo>
                  <a:close/>
                  <a:moveTo>
                    <a:pt x="161" y="504"/>
                  </a:moveTo>
                  <a:lnTo>
                    <a:pt x="182" y="504"/>
                  </a:lnTo>
                  <a:lnTo>
                    <a:pt x="182" y="563"/>
                  </a:lnTo>
                  <a:lnTo>
                    <a:pt x="249" y="563"/>
                  </a:lnTo>
                  <a:lnTo>
                    <a:pt x="249" y="504"/>
                  </a:lnTo>
                  <a:lnTo>
                    <a:pt x="269" y="504"/>
                  </a:lnTo>
                  <a:lnTo>
                    <a:pt x="269" y="646"/>
                  </a:lnTo>
                  <a:lnTo>
                    <a:pt x="249" y="646"/>
                  </a:lnTo>
                  <a:lnTo>
                    <a:pt x="249" y="581"/>
                  </a:lnTo>
                  <a:lnTo>
                    <a:pt x="182" y="581"/>
                  </a:lnTo>
                  <a:lnTo>
                    <a:pt x="182" y="646"/>
                  </a:lnTo>
                  <a:lnTo>
                    <a:pt x="161" y="646"/>
                  </a:lnTo>
                  <a:lnTo>
                    <a:pt x="161" y="504"/>
                  </a:lnTo>
                  <a:close/>
                  <a:moveTo>
                    <a:pt x="0" y="504"/>
                  </a:moveTo>
                  <a:lnTo>
                    <a:pt x="24" y="504"/>
                  </a:lnTo>
                  <a:lnTo>
                    <a:pt x="65" y="588"/>
                  </a:lnTo>
                  <a:lnTo>
                    <a:pt x="66" y="588"/>
                  </a:lnTo>
                  <a:lnTo>
                    <a:pt x="109" y="504"/>
                  </a:lnTo>
                  <a:lnTo>
                    <a:pt x="131" y="504"/>
                  </a:lnTo>
                  <a:lnTo>
                    <a:pt x="72" y="617"/>
                  </a:lnTo>
                  <a:lnTo>
                    <a:pt x="68" y="624"/>
                  </a:lnTo>
                  <a:lnTo>
                    <a:pt x="64" y="633"/>
                  </a:lnTo>
                  <a:lnTo>
                    <a:pt x="56" y="640"/>
                  </a:lnTo>
                  <a:lnTo>
                    <a:pt x="48" y="646"/>
                  </a:lnTo>
                  <a:lnTo>
                    <a:pt x="36" y="647"/>
                  </a:lnTo>
                  <a:lnTo>
                    <a:pt x="32" y="647"/>
                  </a:lnTo>
                  <a:lnTo>
                    <a:pt x="28" y="647"/>
                  </a:lnTo>
                  <a:lnTo>
                    <a:pt x="25" y="647"/>
                  </a:lnTo>
                  <a:lnTo>
                    <a:pt x="22" y="646"/>
                  </a:lnTo>
                  <a:lnTo>
                    <a:pt x="23" y="627"/>
                  </a:lnTo>
                  <a:lnTo>
                    <a:pt x="26" y="627"/>
                  </a:lnTo>
                  <a:lnTo>
                    <a:pt x="29" y="629"/>
                  </a:lnTo>
                  <a:lnTo>
                    <a:pt x="33" y="629"/>
                  </a:lnTo>
                  <a:lnTo>
                    <a:pt x="40" y="627"/>
                  </a:lnTo>
                  <a:lnTo>
                    <a:pt x="45" y="623"/>
                  </a:lnTo>
                  <a:lnTo>
                    <a:pt x="50" y="619"/>
                  </a:lnTo>
                  <a:lnTo>
                    <a:pt x="53" y="614"/>
                  </a:lnTo>
                  <a:lnTo>
                    <a:pt x="54" y="609"/>
                  </a:lnTo>
                  <a:lnTo>
                    <a:pt x="0" y="504"/>
                  </a:lnTo>
                  <a:close/>
                  <a:moveTo>
                    <a:pt x="914" y="502"/>
                  </a:moveTo>
                  <a:lnTo>
                    <a:pt x="931" y="503"/>
                  </a:lnTo>
                  <a:lnTo>
                    <a:pt x="947" y="507"/>
                  </a:lnTo>
                  <a:lnTo>
                    <a:pt x="944" y="528"/>
                  </a:lnTo>
                  <a:lnTo>
                    <a:pt x="931" y="521"/>
                  </a:lnTo>
                  <a:lnTo>
                    <a:pt x="916" y="519"/>
                  </a:lnTo>
                  <a:lnTo>
                    <a:pt x="897" y="522"/>
                  </a:lnTo>
                  <a:lnTo>
                    <a:pt x="882" y="530"/>
                  </a:lnTo>
                  <a:lnTo>
                    <a:pt x="871" y="542"/>
                  </a:lnTo>
                  <a:lnTo>
                    <a:pt x="864" y="557"/>
                  </a:lnTo>
                  <a:lnTo>
                    <a:pt x="861" y="575"/>
                  </a:lnTo>
                  <a:lnTo>
                    <a:pt x="864" y="593"/>
                  </a:lnTo>
                  <a:lnTo>
                    <a:pt x="872" y="609"/>
                  </a:lnTo>
                  <a:lnTo>
                    <a:pt x="883" y="621"/>
                  </a:lnTo>
                  <a:lnTo>
                    <a:pt x="897" y="627"/>
                  </a:lnTo>
                  <a:lnTo>
                    <a:pt x="914" y="631"/>
                  </a:lnTo>
                  <a:lnTo>
                    <a:pt x="925" y="630"/>
                  </a:lnTo>
                  <a:lnTo>
                    <a:pt x="937" y="627"/>
                  </a:lnTo>
                  <a:lnTo>
                    <a:pt x="946" y="623"/>
                  </a:lnTo>
                  <a:lnTo>
                    <a:pt x="947" y="644"/>
                  </a:lnTo>
                  <a:lnTo>
                    <a:pt x="935" y="647"/>
                  </a:lnTo>
                  <a:lnTo>
                    <a:pt x="924" y="648"/>
                  </a:lnTo>
                  <a:lnTo>
                    <a:pt x="914" y="649"/>
                  </a:lnTo>
                  <a:lnTo>
                    <a:pt x="893" y="646"/>
                  </a:lnTo>
                  <a:lnTo>
                    <a:pt x="875" y="639"/>
                  </a:lnTo>
                  <a:lnTo>
                    <a:pt x="860" y="629"/>
                  </a:lnTo>
                  <a:lnTo>
                    <a:pt x="849" y="614"/>
                  </a:lnTo>
                  <a:lnTo>
                    <a:pt x="842" y="595"/>
                  </a:lnTo>
                  <a:lnTo>
                    <a:pt x="839" y="575"/>
                  </a:lnTo>
                  <a:lnTo>
                    <a:pt x="842" y="554"/>
                  </a:lnTo>
                  <a:lnTo>
                    <a:pt x="849" y="536"/>
                  </a:lnTo>
                  <a:lnTo>
                    <a:pt x="861" y="521"/>
                  </a:lnTo>
                  <a:lnTo>
                    <a:pt x="876" y="511"/>
                  </a:lnTo>
                  <a:lnTo>
                    <a:pt x="894" y="504"/>
                  </a:lnTo>
                  <a:lnTo>
                    <a:pt x="914" y="502"/>
                  </a:lnTo>
                  <a:close/>
                  <a:moveTo>
                    <a:pt x="232" y="284"/>
                  </a:moveTo>
                  <a:lnTo>
                    <a:pt x="218" y="287"/>
                  </a:lnTo>
                  <a:lnTo>
                    <a:pt x="206" y="293"/>
                  </a:lnTo>
                  <a:lnTo>
                    <a:pt x="198" y="302"/>
                  </a:lnTo>
                  <a:lnTo>
                    <a:pt x="191" y="313"/>
                  </a:lnTo>
                  <a:lnTo>
                    <a:pt x="187" y="326"/>
                  </a:lnTo>
                  <a:lnTo>
                    <a:pt x="186" y="340"/>
                  </a:lnTo>
                  <a:lnTo>
                    <a:pt x="187" y="354"/>
                  </a:lnTo>
                  <a:lnTo>
                    <a:pt x="190" y="367"/>
                  </a:lnTo>
                  <a:lnTo>
                    <a:pt x="197" y="379"/>
                  </a:lnTo>
                  <a:lnTo>
                    <a:pt x="206" y="387"/>
                  </a:lnTo>
                  <a:lnTo>
                    <a:pt x="218" y="394"/>
                  </a:lnTo>
                  <a:lnTo>
                    <a:pt x="232" y="396"/>
                  </a:lnTo>
                  <a:lnTo>
                    <a:pt x="247" y="394"/>
                  </a:lnTo>
                  <a:lnTo>
                    <a:pt x="259" y="387"/>
                  </a:lnTo>
                  <a:lnTo>
                    <a:pt x="268" y="379"/>
                  </a:lnTo>
                  <a:lnTo>
                    <a:pt x="274" y="367"/>
                  </a:lnTo>
                  <a:lnTo>
                    <a:pt x="278" y="354"/>
                  </a:lnTo>
                  <a:lnTo>
                    <a:pt x="279" y="340"/>
                  </a:lnTo>
                  <a:lnTo>
                    <a:pt x="278" y="326"/>
                  </a:lnTo>
                  <a:lnTo>
                    <a:pt x="274" y="313"/>
                  </a:lnTo>
                  <a:lnTo>
                    <a:pt x="267" y="302"/>
                  </a:lnTo>
                  <a:lnTo>
                    <a:pt x="259" y="293"/>
                  </a:lnTo>
                  <a:lnTo>
                    <a:pt x="247" y="287"/>
                  </a:lnTo>
                  <a:lnTo>
                    <a:pt x="232" y="284"/>
                  </a:lnTo>
                  <a:close/>
                  <a:moveTo>
                    <a:pt x="2023" y="269"/>
                  </a:moveTo>
                  <a:lnTo>
                    <a:pt x="2044" y="269"/>
                  </a:lnTo>
                  <a:lnTo>
                    <a:pt x="2044" y="380"/>
                  </a:lnTo>
                  <a:lnTo>
                    <a:pt x="2044" y="380"/>
                  </a:lnTo>
                  <a:lnTo>
                    <a:pt x="2110" y="269"/>
                  </a:lnTo>
                  <a:lnTo>
                    <a:pt x="2132" y="269"/>
                  </a:lnTo>
                  <a:lnTo>
                    <a:pt x="2132" y="411"/>
                  </a:lnTo>
                  <a:lnTo>
                    <a:pt x="2111" y="411"/>
                  </a:lnTo>
                  <a:lnTo>
                    <a:pt x="2111" y="302"/>
                  </a:lnTo>
                  <a:lnTo>
                    <a:pt x="2111" y="302"/>
                  </a:lnTo>
                  <a:lnTo>
                    <a:pt x="2044" y="411"/>
                  </a:lnTo>
                  <a:lnTo>
                    <a:pt x="2023" y="411"/>
                  </a:lnTo>
                  <a:lnTo>
                    <a:pt x="2023" y="269"/>
                  </a:lnTo>
                  <a:close/>
                  <a:moveTo>
                    <a:pt x="1868" y="269"/>
                  </a:moveTo>
                  <a:lnTo>
                    <a:pt x="1888" y="269"/>
                  </a:lnTo>
                  <a:lnTo>
                    <a:pt x="1888" y="380"/>
                  </a:lnTo>
                  <a:lnTo>
                    <a:pt x="1888" y="380"/>
                  </a:lnTo>
                  <a:lnTo>
                    <a:pt x="1955" y="269"/>
                  </a:lnTo>
                  <a:lnTo>
                    <a:pt x="1976" y="269"/>
                  </a:lnTo>
                  <a:lnTo>
                    <a:pt x="1976" y="411"/>
                  </a:lnTo>
                  <a:lnTo>
                    <a:pt x="1956" y="411"/>
                  </a:lnTo>
                  <a:lnTo>
                    <a:pt x="1956" y="302"/>
                  </a:lnTo>
                  <a:lnTo>
                    <a:pt x="1956" y="302"/>
                  </a:lnTo>
                  <a:lnTo>
                    <a:pt x="1888" y="411"/>
                  </a:lnTo>
                  <a:lnTo>
                    <a:pt x="1868" y="411"/>
                  </a:lnTo>
                  <a:lnTo>
                    <a:pt x="1868" y="269"/>
                  </a:lnTo>
                  <a:close/>
                  <a:moveTo>
                    <a:pt x="1723" y="269"/>
                  </a:moveTo>
                  <a:lnTo>
                    <a:pt x="1744" y="269"/>
                  </a:lnTo>
                  <a:lnTo>
                    <a:pt x="1744" y="332"/>
                  </a:lnTo>
                  <a:lnTo>
                    <a:pt x="1805" y="269"/>
                  </a:lnTo>
                  <a:lnTo>
                    <a:pt x="1832" y="269"/>
                  </a:lnTo>
                  <a:lnTo>
                    <a:pt x="1765" y="336"/>
                  </a:lnTo>
                  <a:lnTo>
                    <a:pt x="1837" y="411"/>
                  </a:lnTo>
                  <a:lnTo>
                    <a:pt x="1807" y="411"/>
                  </a:lnTo>
                  <a:lnTo>
                    <a:pt x="1744" y="341"/>
                  </a:lnTo>
                  <a:lnTo>
                    <a:pt x="1744" y="411"/>
                  </a:lnTo>
                  <a:lnTo>
                    <a:pt x="1723" y="411"/>
                  </a:lnTo>
                  <a:lnTo>
                    <a:pt x="1723" y="269"/>
                  </a:lnTo>
                  <a:close/>
                  <a:moveTo>
                    <a:pt x="1469" y="269"/>
                  </a:moveTo>
                  <a:lnTo>
                    <a:pt x="1549" y="269"/>
                  </a:lnTo>
                  <a:lnTo>
                    <a:pt x="1549" y="287"/>
                  </a:lnTo>
                  <a:lnTo>
                    <a:pt x="1490" y="287"/>
                  </a:lnTo>
                  <a:lnTo>
                    <a:pt x="1490" y="328"/>
                  </a:lnTo>
                  <a:lnTo>
                    <a:pt x="1543" y="328"/>
                  </a:lnTo>
                  <a:lnTo>
                    <a:pt x="1543" y="347"/>
                  </a:lnTo>
                  <a:lnTo>
                    <a:pt x="1490" y="347"/>
                  </a:lnTo>
                  <a:lnTo>
                    <a:pt x="1490" y="393"/>
                  </a:lnTo>
                  <a:lnTo>
                    <a:pt x="1549" y="393"/>
                  </a:lnTo>
                  <a:lnTo>
                    <a:pt x="1549" y="411"/>
                  </a:lnTo>
                  <a:lnTo>
                    <a:pt x="1469" y="411"/>
                  </a:lnTo>
                  <a:lnTo>
                    <a:pt x="1469" y="269"/>
                  </a:lnTo>
                  <a:close/>
                  <a:moveTo>
                    <a:pt x="1337" y="269"/>
                  </a:moveTo>
                  <a:lnTo>
                    <a:pt x="1357" y="269"/>
                  </a:lnTo>
                  <a:lnTo>
                    <a:pt x="1357" y="292"/>
                  </a:lnTo>
                  <a:lnTo>
                    <a:pt x="1358" y="307"/>
                  </a:lnTo>
                  <a:lnTo>
                    <a:pt x="1362" y="319"/>
                  </a:lnTo>
                  <a:lnTo>
                    <a:pt x="1369" y="328"/>
                  </a:lnTo>
                  <a:lnTo>
                    <a:pt x="1378" y="334"/>
                  </a:lnTo>
                  <a:lnTo>
                    <a:pt x="1392" y="336"/>
                  </a:lnTo>
                  <a:lnTo>
                    <a:pt x="1398" y="336"/>
                  </a:lnTo>
                  <a:lnTo>
                    <a:pt x="1403" y="335"/>
                  </a:lnTo>
                  <a:lnTo>
                    <a:pt x="1403" y="269"/>
                  </a:lnTo>
                  <a:lnTo>
                    <a:pt x="1423" y="269"/>
                  </a:lnTo>
                  <a:lnTo>
                    <a:pt x="1423" y="411"/>
                  </a:lnTo>
                  <a:lnTo>
                    <a:pt x="1403" y="411"/>
                  </a:lnTo>
                  <a:lnTo>
                    <a:pt x="1403" y="353"/>
                  </a:lnTo>
                  <a:lnTo>
                    <a:pt x="1398" y="353"/>
                  </a:lnTo>
                  <a:lnTo>
                    <a:pt x="1392" y="354"/>
                  </a:lnTo>
                  <a:lnTo>
                    <a:pt x="1376" y="352"/>
                  </a:lnTo>
                  <a:lnTo>
                    <a:pt x="1362" y="348"/>
                  </a:lnTo>
                  <a:lnTo>
                    <a:pt x="1352" y="339"/>
                  </a:lnTo>
                  <a:lnTo>
                    <a:pt x="1343" y="327"/>
                  </a:lnTo>
                  <a:lnTo>
                    <a:pt x="1339" y="312"/>
                  </a:lnTo>
                  <a:lnTo>
                    <a:pt x="1337" y="294"/>
                  </a:lnTo>
                  <a:lnTo>
                    <a:pt x="1337" y="269"/>
                  </a:lnTo>
                  <a:close/>
                  <a:moveTo>
                    <a:pt x="1192" y="269"/>
                  </a:moveTo>
                  <a:lnTo>
                    <a:pt x="1212" y="269"/>
                  </a:lnTo>
                  <a:lnTo>
                    <a:pt x="1212" y="380"/>
                  </a:lnTo>
                  <a:lnTo>
                    <a:pt x="1213" y="380"/>
                  </a:lnTo>
                  <a:lnTo>
                    <a:pt x="1280" y="269"/>
                  </a:lnTo>
                  <a:lnTo>
                    <a:pt x="1301" y="269"/>
                  </a:lnTo>
                  <a:lnTo>
                    <a:pt x="1301" y="411"/>
                  </a:lnTo>
                  <a:lnTo>
                    <a:pt x="1281" y="411"/>
                  </a:lnTo>
                  <a:lnTo>
                    <a:pt x="1281" y="302"/>
                  </a:lnTo>
                  <a:lnTo>
                    <a:pt x="1280" y="302"/>
                  </a:lnTo>
                  <a:lnTo>
                    <a:pt x="1213" y="411"/>
                  </a:lnTo>
                  <a:lnTo>
                    <a:pt x="1192" y="411"/>
                  </a:lnTo>
                  <a:lnTo>
                    <a:pt x="1192" y="269"/>
                  </a:lnTo>
                  <a:close/>
                  <a:moveTo>
                    <a:pt x="1037" y="269"/>
                  </a:moveTo>
                  <a:lnTo>
                    <a:pt x="1057" y="269"/>
                  </a:lnTo>
                  <a:lnTo>
                    <a:pt x="1057" y="328"/>
                  </a:lnTo>
                  <a:lnTo>
                    <a:pt x="1126" y="328"/>
                  </a:lnTo>
                  <a:lnTo>
                    <a:pt x="1126" y="269"/>
                  </a:lnTo>
                  <a:lnTo>
                    <a:pt x="1146" y="269"/>
                  </a:lnTo>
                  <a:lnTo>
                    <a:pt x="1146" y="411"/>
                  </a:lnTo>
                  <a:lnTo>
                    <a:pt x="1126" y="411"/>
                  </a:lnTo>
                  <a:lnTo>
                    <a:pt x="1126" y="347"/>
                  </a:lnTo>
                  <a:lnTo>
                    <a:pt x="1057" y="347"/>
                  </a:lnTo>
                  <a:lnTo>
                    <a:pt x="1057" y="411"/>
                  </a:lnTo>
                  <a:lnTo>
                    <a:pt x="1037" y="411"/>
                  </a:lnTo>
                  <a:lnTo>
                    <a:pt x="1037" y="269"/>
                  </a:lnTo>
                  <a:close/>
                  <a:moveTo>
                    <a:pt x="880" y="269"/>
                  </a:moveTo>
                  <a:lnTo>
                    <a:pt x="905" y="269"/>
                  </a:lnTo>
                  <a:lnTo>
                    <a:pt x="942" y="324"/>
                  </a:lnTo>
                  <a:lnTo>
                    <a:pt x="980" y="269"/>
                  </a:lnTo>
                  <a:lnTo>
                    <a:pt x="1003" y="269"/>
                  </a:lnTo>
                  <a:lnTo>
                    <a:pt x="955" y="337"/>
                  </a:lnTo>
                  <a:lnTo>
                    <a:pt x="1008" y="411"/>
                  </a:lnTo>
                  <a:lnTo>
                    <a:pt x="982" y="411"/>
                  </a:lnTo>
                  <a:lnTo>
                    <a:pt x="940" y="351"/>
                  </a:lnTo>
                  <a:lnTo>
                    <a:pt x="899" y="411"/>
                  </a:lnTo>
                  <a:lnTo>
                    <a:pt x="876" y="411"/>
                  </a:lnTo>
                  <a:lnTo>
                    <a:pt x="927" y="337"/>
                  </a:lnTo>
                  <a:lnTo>
                    <a:pt x="880" y="269"/>
                  </a:lnTo>
                  <a:close/>
                  <a:moveTo>
                    <a:pt x="771" y="269"/>
                  </a:moveTo>
                  <a:lnTo>
                    <a:pt x="851" y="269"/>
                  </a:lnTo>
                  <a:lnTo>
                    <a:pt x="851" y="287"/>
                  </a:lnTo>
                  <a:lnTo>
                    <a:pt x="791" y="287"/>
                  </a:lnTo>
                  <a:lnTo>
                    <a:pt x="791" y="328"/>
                  </a:lnTo>
                  <a:lnTo>
                    <a:pt x="846" y="328"/>
                  </a:lnTo>
                  <a:lnTo>
                    <a:pt x="846" y="347"/>
                  </a:lnTo>
                  <a:lnTo>
                    <a:pt x="791" y="347"/>
                  </a:lnTo>
                  <a:lnTo>
                    <a:pt x="791" y="393"/>
                  </a:lnTo>
                  <a:lnTo>
                    <a:pt x="851" y="393"/>
                  </a:lnTo>
                  <a:lnTo>
                    <a:pt x="851" y="411"/>
                  </a:lnTo>
                  <a:lnTo>
                    <a:pt x="771" y="411"/>
                  </a:lnTo>
                  <a:lnTo>
                    <a:pt x="771" y="269"/>
                  </a:lnTo>
                  <a:close/>
                  <a:moveTo>
                    <a:pt x="633" y="269"/>
                  </a:moveTo>
                  <a:lnTo>
                    <a:pt x="741" y="269"/>
                  </a:lnTo>
                  <a:lnTo>
                    <a:pt x="741" y="287"/>
                  </a:lnTo>
                  <a:lnTo>
                    <a:pt x="697" y="287"/>
                  </a:lnTo>
                  <a:lnTo>
                    <a:pt x="697" y="411"/>
                  </a:lnTo>
                  <a:lnTo>
                    <a:pt x="677" y="411"/>
                  </a:lnTo>
                  <a:lnTo>
                    <a:pt x="677" y="287"/>
                  </a:lnTo>
                  <a:lnTo>
                    <a:pt x="633" y="287"/>
                  </a:lnTo>
                  <a:lnTo>
                    <a:pt x="633" y="269"/>
                  </a:lnTo>
                  <a:close/>
                  <a:moveTo>
                    <a:pt x="494" y="269"/>
                  </a:moveTo>
                  <a:lnTo>
                    <a:pt x="515" y="269"/>
                  </a:lnTo>
                  <a:lnTo>
                    <a:pt x="515" y="380"/>
                  </a:lnTo>
                  <a:lnTo>
                    <a:pt x="515" y="380"/>
                  </a:lnTo>
                  <a:lnTo>
                    <a:pt x="582" y="269"/>
                  </a:lnTo>
                  <a:lnTo>
                    <a:pt x="603" y="269"/>
                  </a:lnTo>
                  <a:lnTo>
                    <a:pt x="603" y="411"/>
                  </a:lnTo>
                  <a:lnTo>
                    <a:pt x="582" y="411"/>
                  </a:lnTo>
                  <a:lnTo>
                    <a:pt x="582" y="302"/>
                  </a:lnTo>
                  <a:lnTo>
                    <a:pt x="582" y="302"/>
                  </a:lnTo>
                  <a:lnTo>
                    <a:pt x="516" y="411"/>
                  </a:lnTo>
                  <a:lnTo>
                    <a:pt x="494" y="411"/>
                  </a:lnTo>
                  <a:lnTo>
                    <a:pt x="494" y="269"/>
                  </a:lnTo>
                  <a:close/>
                  <a:moveTo>
                    <a:pt x="359" y="269"/>
                  </a:moveTo>
                  <a:lnTo>
                    <a:pt x="447" y="269"/>
                  </a:lnTo>
                  <a:lnTo>
                    <a:pt x="447" y="411"/>
                  </a:lnTo>
                  <a:lnTo>
                    <a:pt x="427" y="411"/>
                  </a:lnTo>
                  <a:lnTo>
                    <a:pt x="427" y="287"/>
                  </a:lnTo>
                  <a:lnTo>
                    <a:pt x="380" y="287"/>
                  </a:lnTo>
                  <a:lnTo>
                    <a:pt x="380" y="328"/>
                  </a:lnTo>
                  <a:lnTo>
                    <a:pt x="380" y="342"/>
                  </a:lnTo>
                  <a:lnTo>
                    <a:pt x="379" y="357"/>
                  </a:lnTo>
                  <a:lnTo>
                    <a:pt x="378" y="371"/>
                  </a:lnTo>
                  <a:lnTo>
                    <a:pt x="374" y="384"/>
                  </a:lnTo>
                  <a:lnTo>
                    <a:pt x="370" y="396"/>
                  </a:lnTo>
                  <a:lnTo>
                    <a:pt x="363" y="406"/>
                  </a:lnTo>
                  <a:lnTo>
                    <a:pt x="354" y="411"/>
                  </a:lnTo>
                  <a:lnTo>
                    <a:pt x="341" y="413"/>
                  </a:lnTo>
                  <a:lnTo>
                    <a:pt x="335" y="413"/>
                  </a:lnTo>
                  <a:lnTo>
                    <a:pt x="329" y="412"/>
                  </a:lnTo>
                  <a:lnTo>
                    <a:pt x="325" y="411"/>
                  </a:lnTo>
                  <a:lnTo>
                    <a:pt x="325" y="394"/>
                  </a:lnTo>
                  <a:lnTo>
                    <a:pt x="329" y="395"/>
                  </a:lnTo>
                  <a:lnTo>
                    <a:pt x="334" y="395"/>
                  </a:lnTo>
                  <a:lnTo>
                    <a:pt x="338" y="396"/>
                  </a:lnTo>
                  <a:lnTo>
                    <a:pt x="345" y="393"/>
                  </a:lnTo>
                  <a:lnTo>
                    <a:pt x="351" y="386"/>
                  </a:lnTo>
                  <a:lnTo>
                    <a:pt x="355" y="376"/>
                  </a:lnTo>
                  <a:lnTo>
                    <a:pt x="357" y="363"/>
                  </a:lnTo>
                  <a:lnTo>
                    <a:pt x="359" y="349"/>
                  </a:lnTo>
                  <a:lnTo>
                    <a:pt x="359" y="334"/>
                  </a:lnTo>
                  <a:lnTo>
                    <a:pt x="359" y="321"/>
                  </a:lnTo>
                  <a:lnTo>
                    <a:pt x="359" y="269"/>
                  </a:lnTo>
                  <a:close/>
                  <a:moveTo>
                    <a:pt x="18" y="269"/>
                  </a:moveTo>
                  <a:lnTo>
                    <a:pt x="126" y="269"/>
                  </a:lnTo>
                  <a:lnTo>
                    <a:pt x="126" y="411"/>
                  </a:lnTo>
                  <a:lnTo>
                    <a:pt x="105" y="411"/>
                  </a:lnTo>
                  <a:lnTo>
                    <a:pt x="105" y="287"/>
                  </a:lnTo>
                  <a:lnTo>
                    <a:pt x="37" y="287"/>
                  </a:lnTo>
                  <a:lnTo>
                    <a:pt x="37" y="411"/>
                  </a:lnTo>
                  <a:lnTo>
                    <a:pt x="18" y="411"/>
                  </a:lnTo>
                  <a:lnTo>
                    <a:pt x="18" y="269"/>
                  </a:lnTo>
                  <a:close/>
                  <a:moveTo>
                    <a:pt x="1658" y="267"/>
                  </a:moveTo>
                  <a:lnTo>
                    <a:pt x="1674" y="268"/>
                  </a:lnTo>
                  <a:lnTo>
                    <a:pt x="1689" y="273"/>
                  </a:lnTo>
                  <a:lnTo>
                    <a:pt x="1688" y="293"/>
                  </a:lnTo>
                  <a:lnTo>
                    <a:pt x="1674" y="287"/>
                  </a:lnTo>
                  <a:lnTo>
                    <a:pt x="1658" y="284"/>
                  </a:lnTo>
                  <a:lnTo>
                    <a:pt x="1640" y="288"/>
                  </a:lnTo>
                  <a:lnTo>
                    <a:pt x="1625" y="295"/>
                  </a:lnTo>
                  <a:lnTo>
                    <a:pt x="1614" y="307"/>
                  </a:lnTo>
                  <a:lnTo>
                    <a:pt x="1607" y="322"/>
                  </a:lnTo>
                  <a:lnTo>
                    <a:pt x="1605" y="340"/>
                  </a:lnTo>
                  <a:lnTo>
                    <a:pt x="1607" y="358"/>
                  </a:lnTo>
                  <a:lnTo>
                    <a:pt x="1614" y="375"/>
                  </a:lnTo>
                  <a:lnTo>
                    <a:pt x="1626" y="385"/>
                  </a:lnTo>
                  <a:lnTo>
                    <a:pt x="1641" y="393"/>
                  </a:lnTo>
                  <a:lnTo>
                    <a:pt x="1658" y="396"/>
                  </a:lnTo>
                  <a:lnTo>
                    <a:pt x="1669" y="395"/>
                  </a:lnTo>
                  <a:lnTo>
                    <a:pt x="1680" y="393"/>
                  </a:lnTo>
                  <a:lnTo>
                    <a:pt x="1688" y="388"/>
                  </a:lnTo>
                  <a:lnTo>
                    <a:pt x="1689" y="409"/>
                  </a:lnTo>
                  <a:lnTo>
                    <a:pt x="1678" y="412"/>
                  </a:lnTo>
                  <a:lnTo>
                    <a:pt x="1667" y="413"/>
                  </a:lnTo>
                  <a:lnTo>
                    <a:pt x="1657" y="413"/>
                  </a:lnTo>
                  <a:lnTo>
                    <a:pt x="1637" y="411"/>
                  </a:lnTo>
                  <a:lnTo>
                    <a:pt x="1618" y="405"/>
                  </a:lnTo>
                  <a:lnTo>
                    <a:pt x="1603" y="394"/>
                  </a:lnTo>
                  <a:lnTo>
                    <a:pt x="1592" y="379"/>
                  </a:lnTo>
                  <a:lnTo>
                    <a:pt x="1585" y="361"/>
                  </a:lnTo>
                  <a:lnTo>
                    <a:pt x="1583" y="339"/>
                  </a:lnTo>
                  <a:lnTo>
                    <a:pt x="1585" y="319"/>
                  </a:lnTo>
                  <a:lnTo>
                    <a:pt x="1593" y="302"/>
                  </a:lnTo>
                  <a:lnTo>
                    <a:pt x="1603" y="287"/>
                  </a:lnTo>
                  <a:lnTo>
                    <a:pt x="1618" y="276"/>
                  </a:lnTo>
                  <a:lnTo>
                    <a:pt x="1637" y="269"/>
                  </a:lnTo>
                  <a:lnTo>
                    <a:pt x="1658" y="267"/>
                  </a:lnTo>
                  <a:close/>
                  <a:moveTo>
                    <a:pt x="232" y="267"/>
                  </a:moveTo>
                  <a:lnTo>
                    <a:pt x="252" y="269"/>
                  </a:lnTo>
                  <a:lnTo>
                    <a:pt x="269" y="277"/>
                  </a:lnTo>
                  <a:lnTo>
                    <a:pt x="282" y="288"/>
                  </a:lnTo>
                  <a:lnTo>
                    <a:pt x="292" y="303"/>
                  </a:lnTo>
                  <a:lnTo>
                    <a:pt x="298" y="320"/>
                  </a:lnTo>
                  <a:lnTo>
                    <a:pt x="300" y="340"/>
                  </a:lnTo>
                  <a:lnTo>
                    <a:pt x="298" y="361"/>
                  </a:lnTo>
                  <a:lnTo>
                    <a:pt x="292" y="378"/>
                  </a:lnTo>
                  <a:lnTo>
                    <a:pt x="282" y="393"/>
                  </a:lnTo>
                  <a:lnTo>
                    <a:pt x="269" y="405"/>
                  </a:lnTo>
                  <a:lnTo>
                    <a:pt x="252" y="411"/>
                  </a:lnTo>
                  <a:lnTo>
                    <a:pt x="232" y="413"/>
                  </a:lnTo>
                  <a:lnTo>
                    <a:pt x="213" y="411"/>
                  </a:lnTo>
                  <a:lnTo>
                    <a:pt x="195" y="405"/>
                  </a:lnTo>
                  <a:lnTo>
                    <a:pt x="182" y="393"/>
                  </a:lnTo>
                  <a:lnTo>
                    <a:pt x="172" y="378"/>
                  </a:lnTo>
                  <a:lnTo>
                    <a:pt x="167" y="361"/>
                  </a:lnTo>
                  <a:lnTo>
                    <a:pt x="164" y="340"/>
                  </a:lnTo>
                  <a:lnTo>
                    <a:pt x="167" y="320"/>
                  </a:lnTo>
                  <a:lnTo>
                    <a:pt x="172" y="303"/>
                  </a:lnTo>
                  <a:lnTo>
                    <a:pt x="182" y="288"/>
                  </a:lnTo>
                  <a:lnTo>
                    <a:pt x="195" y="277"/>
                  </a:lnTo>
                  <a:lnTo>
                    <a:pt x="213" y="269"/>
                  </a:lnTo>
                  <a:lnTo>
                    <a:pt x="232" y="267"/>
                  </a:lnTo>
                  <a:close/>
                  <a:moveTo>
                    <a:pt x="2052" y="236"/>
                  </a:moveTo>
                  <a:lnTo>
                    <a:pt x="2059" y="241"/>
                  </a:lnTo>
                  <a:lnTo>
                    <a:pt x="2068" y="243"/>
                  </a:lnTo>
                  <a:lnTo>
                    <a:pt x="2077" y="244"/>
                  </a:lnTo>
                  <a:lnTo>
                    <a:pt x="2087" y="243"/>
                  </a:lnTo>
                  <a:lnTo>
                    <a:pt x="2096" y="241"/>
                  </a:lnTo>
                  <a:lnTo>
                    <a:pt x="2103" y="236"/>
                  </a:lnTo>
                  <a:lnTo>
                    <a:pt x="2106" y="254"/>
                  </a:lnTo>
                  <a:lnTo>
                    <a:pt x="2097" y="257"/>
                  </a:lnTo>
                  <a:lnTo>
                    <a:pt x="2087" y="259"/>
                  </a:lnTo>
                  <a:lnTo>
                    <a:pt x="2077" y="260"/>
                  </a:lnTo>
                  <a:lnTo>
                    <a:pt x="2068" y="259"/>
                  </a:lnTo>
                  <a:lnTo>
                    <a:pt x="2058" y="257"/>
                  </a:lnTo>
                  <a:lnTo>
                    <a:pt x="2049" y="254"/>
                  </a:lnTo>
                  <a:lnTo>
                    <a:pt x="2052" y="236"/>
                  </a:lnTo>
                  <a:close/>
                  <a:moveTo>
                    <a:pt x="199" y="50"/>
                  </a:moveTo>
                  <a:lnTo>
                    <a:pt x="185" y="52"/>
                  </a:lnTo>
                  <a:lnTo>
                    <a:pt x="173" y="57"/>
                  </a:lnTo>
                  <a:lnTo>
                    <a:pt x="163" y="67"/>
                  </a:lnTo>
                  <a:lnTo>
                    <a:pt x="157" y="78"/>
                  </a:lnTo>
                  <a:lnTo>
                    <a:pt x="154" y="92"/>
                  </a:lnTo>
                  <a:lnTo>
                    <a:pt x="152" y="105"/>
                  </a:lnTo>
                  <a:lnTo>
                    <a:pt x="153" y="119"/>
                  </a:lnTo>
                  <a:lnTo>
                    <a:pt x="157" y="132"/>
                  </a:lnTo>
                  <a:lnTo>
                    <a:pt x="163" y="143"/>
                  </a:lnTo>
                  <a:lnTo>
                    <a:pt x="172" y="153"/>
                  </a:lnTo>
                  <a:lnTo>
                    <a:pt x="184" y="158"/>
                  </a:lnTo>
                  <a:lnTo>
                    <a:pt x="199" y="160"/>
                  </a:lnTo>
                  <a:lnTo>
                    <a:pt x="214" y="158"/>
                  </a:lnTo>
                  <a:lnTo>
                    <a:pt x="225" y="153"/>
                  </a:lnTo>
                  <a:lnTo>
                    <a:pt x="234" y="143"/>
                  </a:lnTo>
                  <a:lnTo>
                    <a:pt x="240" y="132"/>
                  </a:lnTo>
                  <a:lnTo>
                    <a:pt x="244" y="119"/>
                  </a:lnTo>
                  <a:lnTo>
                    <a:pt x="245" y="105"/>
                  </a:lnTo>
                  <a:lnTo>
                    <a:pt x="244" y="92"/>
                  </a:lnTo>
                  <a:lnTo>
                    <a:pt x="240" y="78"/>
                  </a:lnTo>
                  <a:lnTo>
                    <a:pt x="234" y="67"/>
                  </a:lnTo>
                  <a:lnTo>
                    <a:pt x="224" y="57"/>
                  </a:lnTo>
                  <a:lnTo>
                    <a:pt x="213" y="52"/>
                  </a:lnTo>
                  <a:lnTo>
                    <a:pt x="199" y="50"/>
                  </a:lnTo>
                  <a:close/>
                  <a:moveTo>
                    <a:pt x="938" y="35"/>
                  </a:moveTo>
                  <a:lnTo>
                    <a:pt x="958" y="35"/>
                  </a:lnTo>
                  <a:lnTo>
                    <a:pt x="958" y="145"/>
                  </a:lnTo>
                  <a:lnTo>
                    <a:pt x="958" y="145"/>
                  </a:lnTo>
                  <a:lnTo>
                    <a:pt x="1026" y="35"/>
                  </a:lnTo>
                  <a:lnTo>
                    <a:pt x="1046" y="35"/>
                  </a:lnTo>
                  <a:lnTo>
                    <a:pt x="1046" y="176"/>
                  </a:lnTo>
                  <a:lnTo>
                    <a:pt x="1026" y="176"/>
                  </a:lnTo>
                  <a:lnTo>
                    <a:pt x="1026" y="66"/>
                  </a:lnTo>
                  <a:lnTo>
                    <a:pt x="1026" y="66"/>
                  </a:lnTo>
                  <a:lnTo>
                    <a:pt x="959" y="176"/>
                  </a:lnTo>
                  <a:lnTo>
                    <a:pt x="938" y="176"/>
                  </a:lnTo>
                  <a:lnTo>
                    <a:pt x="938" y="35"/>
                  </a:lnTo>
                  <a:close/>
                  <a:moveTo>
                    <a:pt x="783" y="35"/>
                  </a:moveTo>
                  <a:lnTo>
                    <a:pt x="803" y="35"/>
                  </a:lnTo>
                  <a:lnTo>
                    <a:pt x="803" y="145"/>
                  </a:lnTo>
                  <a:lnTo>
                    <a:pt x="803" y="145"/>
                  </a:lnTo>
                  <a:lnTo>
                    <a:pt x="871" y="35"/>
                  </a:lnTo>
                  <a:lnTo>
                    <a:pt x="891" y="35"/>
                  </a:lnTo>
                  <a:lnTo>
                    <a:pt x="891" y="176"/>
                  </a:lnTo>
                  <a:lnTo>
                    <a:pt x="871" y="176"/>
                  </a:lnTo>
                  <a:lnTo>
                    <a:pt x="871" y="66"/>
                  </a:lnTo>
                  <a:lnTo>
                    <a:pt x="871" y="66"/>
                  </a:lnTo>
                  <a:lnTo>
                    <a:pt x="804" y="176"/>
                  </a:lnTo>
                  <a:lnTo>
                    <a:pt x="783" y="176"/>
                  </a:lnTo>
                  <a:lnTo>
                    <a:pt x="783" y="35"/>
                  </a:lnTo>
                  <a:close/>
                  <a:moveTo>
                    <a:pt x="639" y="35"/>
                  </a:moveTo>
                  <a:lnTo>
                    <a:pt x="658" y="35"/>
                  </a:lnTo>
                  <a:lnTo>
                    <a:pt x="658" y="97"/>
                  </a:lnTo>
                  <a:lnTo>
                    <a:pt x="719" y="35"/>
                  </a:lnTo>
                  <a:lnTo>
                    <a:pt x="746" y="35"/>
                  </a:lnTo>
                  <a:lnTo>
                    <a:pt x="680" y="101"/>
                  </a:lnTo>
                  <a:lnTo>
                    <a:pt x="752" y="176"/>
                  </a:lnTo>
                  <a:lnTo>
                    <a:pt x="722" y="176"/>
                  </a:lnTo>
                  <a:lnTo>
                    <a:pt x="658" y="107"/>
                  </a:lnTo>
                  <a:lnTo>
                    <a:pt x="658" y="176"/>
                  </a:lnTo>
                  <a:lnTo>
                    <a:pt x="639" y="176"/>
                  </a:lnTo>
                  <a:lnTo>
                    <a:pt x="639" y="35"/>
                  </a:lnTo>
                  <a:close/>
                  <a:moveTo>
                    <a:pt x="305" y="35"/>
                  </a:moveTo>
                  <a:lnTo>
                    <a:pt x="338" y="35"/>
                  </a:lnTo>
                  <a:lnTo>
                    <a:pt x="383" y="152"/>
                  </a:lnTo>
                  <a:lnTo>
                    <a:pt x="426" y="35"/>
                  </a:lnTo>
                  <a:lnTo>
                    <a:pt x="460" y="35"/>
                  </a:lnTo>
                  <a:lnTo>
                    <a:pt x="460" y="176"/>
                  </a:lnTo>
                  <a:lnTo>
                    <a:pt x="440" y="176"/>
                  </a:lnTo>
                  <a:lnTo>
                    <a:pt x="440" y="53"/>
                  </a:lnTo>
                  <a:lnTo>
                    <a:pt x="439" y="53"/>
                  </a:lnTo>
                  <a:lnTo>
                    <a:pt x="392" y="176"/>
                  </a:lnTo>
                  <a:lnTo>
                    <a:pt x="372" y="176"/>
                  </a:lnTo>
                  <a:lnTo>
                    <a:pt x="325" y="53"/>
                  </a:lnTo>
                  <a:lnTo>
                    <a:pt x="325" y="53"/>
                  </a:lnTo>
                  <a:lnTo>
                    <a:pt x="325" y="176"/>
                  </a:lnTo>
                  <a:lnTo>
                    <a:pt x="305" y="176"/>
                  </a:lnTo>
                  <a:lnTo>
                    <a:pt x="305" y="35"/>
                  </a:lnTo>
                  <a:close/>
                  <a:moveTo>
                    <a:pt x="0" y="35"/>
                  </a:moveTo>
                  <a:lnTo>
                    <a:pt x="109" y="35"/>
                  </a:lnTo>
                  <a:lnTo>
                    <a:pt x="109" y="52"/>
                  </a:lnTo>
                  <a:lnTo>
                    <a:pt x="65" y="52"/>
                  </a:lnTo>
                  <a:lnTo>
                    <a:pt x="65" y="176"/>
                  </a:lnTo>
                  <a:lnTo>
                    <a:pt x="44" y="176"/>
                  </a:lnTo>
                  <a:lnTo>
                    <a:pt x="44" y="52"/>
                  </a:lnTo>
                  <a:lnTo>
                    <a:pt x="0" y="52"/>
                  </a:lnTo>
                  <a:lnTo>
                    <a:pt x="0" y="35"/>
                  </a:lnTo>
                  <a:close/>
                  <a:moveTo>
                    <a:pt x="573" y="31"/>
                  </a:moveTo>
                  <a:lnTo>
                    <a:pt x="589" y="33"/>
                  </a:lnTo>
                  <a:lnTo>
                    <a:pt x="604" y="38"/>
                  </a:lnTo>
                  <a:lnTo>
                    <a:pt x="603" y="57"/>
                  </a:lnTo>
                  <a:lnTo>
                    <a:pt x="589" y="52"/>
                  </a:lnTo>
                  <a:lnTo>
                    <a:pt x="574" y="50"/>
                  </a:lnTo>
                  <a:lnTo>
                    <a:pt x="555" y="52"/>
                  </a:lnTo>
                  <a:lnTo>
                    <a:pt x="540" y="60"/>
                  </a:lnTo>
                  <a:lnTo>
                    <a:pt x="529" y="72"/>
                  </a:lnTo>
                  <a:lnTo>
                    <a:pt x="521" y="87"/>
                  </a:lnTo>
                  <a:lnTo>
                    <a:pt x="519" y="105"/>
                  </a:lnTo>
                  <a:lnTo>
                    <a:pt x="521" y="124"/>
                  </a:lnTo>
                  <a:lnTo>
                    <a:pt x="530" y="139"/>
                  </a:lnTo>
                  <a:lnTo>
                    <a:pt x="540" y="150"/>
                  </a:lnTo>
                  <a:lnTo>
                    <a:pt x="555" y="158"/>
                  </a:lnTo>
                  <a:lnTo>
                    <a:pt x="573" y="160"/>
                  </a:lnTo>
                  <a:lnTo>
                    <a:pt x="583" y="160"/>
                  </a:lnTo>
                  <a:lnTo>
                    <a:pt x="594" y="157"/>
                  </a:lnTo>
                  <a:lnTo>
                    <a:pt x="604" y="154"/>
                  </a:lnTo>
                  <a:lnTo>
                    <a:pt x="605" y="173"/>
                  </a:lnTo>
                  <a:lnTo>
                    <a:pt x="593" y="177"/>
                  </a:lnTo>
                  <a:lnTo>
                    <a:pt x="582" y="178"/>
                  </a:lnTo>
                  <a:lnTo>
                    <a:pt x="573" y="178"/>
                  </a:lnTo>
                  <a:lnTo>
                    <a:pt x="551" y="176"/>
                  </a:lnTo>
                  <a:lnTo>
                    <a:pt x="533" y="170"/>
                  </a:lnTo>
                  <a:lnTo>
                    <a:pt x="518" y="158"/>
                  </a:lnTo>
                  <a:lnTo>
                    <a:pt x="507" y="144"/>
                  </a:lnTo>
                  <a:lnTo>
                    <a:pt x="500" y="126"/>
                  </a:lnTo>
                  <a:lnTo>
                    <a:pt x="498" y="104"/>
                  </a:lnTo>
                  <a:lnTo>
                    <a:pt x="500" y="84"/>
                  </a:lnTo>
                  <a:lnTo>
                    <a:pt x="507" y="66"/>
                  </a:lnTo>
                  <a:lnTo>
                    <a:pt x="519" y="52"/>
                  </a:lnTo>
                  <a:lnTo>
                    <a:pt x="534" y="41"/>
                  </a:lnTo>
                  <a:lnTo>
                    <a:pt x="552" y="34"/>
                  </a:lnTo>
                  <a:lnTo>
                    <a:pt x="573" y="31"/>
                  </a:lnTo>
                  <a:close/>
                  <a:moveTo>
                    <a:pt x="199" y="31"/>
                  </a:moveTo>
                  <a:lnTo>
                    <a:pt x="219" y="35"/>
                  </a:lnTo>
                  <a:lnTo>
                    <a:pt x="235" y="41"/>
                  </a:lnTo>
                  <a:lnTo>
                    <a:pt x="249" y="53"/>
                  </a:lnTo>
                  <a:lnTo>
                    <a:pt x="259" y="68"/>
                  </a:lnTo>
                  <a:lnTo>
                    <a:pt x="265" y="85"/>
                  </a:lnTo>
                  <a:lnTo>
                    <a:pt x="267" y="105"/>
                  </a:lnTo>
                  <a:lnTo>
                    <a:pt x="265" y="126"/>
                  </a:lnTo>
                  <a:lnTo>
                    <a:pt x="259" y="143"/>
                  </a:lnTo>
                  <a:lnTo>
                    <a:pt x="249" y="158"/>
                  </a:lnTo>
                  <a:lnTo>
                    <a:pt x="235" y="169"/>
                  </a:lnTo>
                  <a:lnTo>
                    <a:pt x="219" y="176"/>
                  </a:lnTo>
                  <a:lnTo>
                    <a:pt x="199" y="178"/>
                  </a:lnTo>
                  <a:lnTo>
                    <a:pt x="178" y="176"/>
                  </a:lnTo>
                  <a:lnTo>
                    <a:pt x="161" y="169"/>
                  </a:lnTo>
                  <a:lnTo>
                    <a:pt x="148" y="158"/>
                  </a:lnTo>
                  <a:lnTo>
                    <a:pt x="139" y="143"/>
                  </a:lnTo>
                  <a:lnTo>
                    <a:pt x="132" y="126"/>
                  </a:lnTo>
                  <a:lnTo>
                    <a:pt x="130" y="105"/>
                  </a:lnTo>
                  <a:lnTo>
                    <a:pt x="132" y="85"/>
                  </a:lnTo>
                  <a:lnTo>
                    <a:pt x="139" y="68"/>
                  </a:lnTo>
                  <a:lnTo>
                    <a:pt x="148" y="53"/>
                  </a:lnTo>
                  <a:lnTo>
                    <a:pt x="162" y="41"/>
                  </a:lnTo>
                  <a:lnTo>
                    <a:pt x="178" y="35"/>
                  </a:lnTo>
                  <a:lnTo>
                    <a:pt x="199" y="31"/>
                  </a:lnTo>
                  <a:close/>
                  <a:moveTo>
                    <a:pt x="967" y="0"/>
                  </a:moveTo>
                  <a:lnTo>
                    <a:pt x="973" y="5"/>
                  </a:lnTo>
                  <a:lnTo>
                    <a:pt x="983" y="8"/>
                  </a:lnTo>
                  <a:lnTo>
                    <a:pt x="992" y="9"/>
                  </a:lnTo>
                  <a:lnTo>
                    <a:pt x="1001" y="8"/>
                  </a:lnTo>
                  <a:lnTo>
                    <a:pt x="1011" y="5"/>
                  </a:lnTo>
                  <a:lnTo>
                    <a:pt x="1017" y="0"/>
                  </a:lnTo>
                  <a:lnTo>
                    <a:pt x="1021" y="19"/>
                  </a:lnTo>
                  <a:lnTo>
                    <a:pt x="1013" y="22"/>
                  </a:lnTo>
                  <a:lnTo>
                    <a:pt x="1001" y="24"/>
                  </a:lnTo>
                  <a:lnTo>
                    <a:pt x="992" y="24"/>
                  </a:lnTo>
                  <a:lnTo>
                    <a:pt x="983" y="24"/>
                  </a:lnTo>
                  <a:lnTo>
                    <a:pt x="972" y="22"/>
                  </a:lnTo>
                  <a:lnTo>
                    <a:pt x="965" y="19"/>
                  </a:lnTo>
                  <a:lnTo>
                    <a:pt x="967" y="0"/>
                  </a:lnTo>
                  <a:close/>
                </a:path>
              </a:pathLst>
            </a:custGeom>
            <a:solidFill>
              <a:schemeClr val="tx1">
                <a:lumMod val="95000"/>
                <a:lumOff val="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baseline="-25000" dirty="0"/>
            </a:p>
          </p:txBody>
        </p:sp>
        <p:grpSp>
          <p:nvGrpSpPr>
            <p:cNvPr id="10" name="Group 34"/>
            <p:cNvGrpSpPr>
              <a:grpSpLocks noChangeAspect="1"/>
            </p:cNvGrpSpPr>
            <p:nvPr/>
          </p:nvGrpSpPr>
          <p:grpSpPr bwMode="auto">
            <a:xfrm>
              <a:off x="543276" y="545242"/>
              <a:ext cx="421345" cy="421345"/>
              <a:chOff x="1099" y="205"/>
              <a:chExt cx="340" cy="340"/>
            </a:xfrm>
          </p:grpSpPr>
          <p:sp>
            <p:nvSpPr>
              <p:cNvPr id="11" name="Freeform 38"/>
              <p:cNvSpPr>
                <a:spLocks noEditPoints="1"/>
              </p:cNvSpPr>
              <p:nvPr/>
            </p:nvSpPr>
            <p:spPr bwMode="auto">
              <a:xfrm>
                <a:off x="1099" y="325"/>
                <a:ext cx="341" cy="218"/>
              </a:xfrm>
              <a:custGeom>
                <a:avLst/>
                <a:gdLst>
                  <a:gd name="T0" fmla="*/ 240 w 680"/>
                  <a:gd name="T1" fmla="*/ 240 h 441"/>
                  <a:gd name="T2" fmla="*/ 440 w 680"/>
                  <a:gd name="T3" fmla="*/ 240 h 441"/>
                  <a:gd name="T4" fmla="*/ 440 w 680"/>
                  <a:gd name="T5" fmla="*/ 441 h 441"/>
                  <a:gd name="T6" fmla="*/ 240 w 680"/>
                  <a:gd name="T7" fmla="*/ 441 h 441"/>
                  <a:gd name="T8" fmla="*/ 240 w 680"/>
                  <a:gd name="T9" fmla="*/ 240 h 441"/>
                  <a:gd name="T10" fmla="*/ 480 w 680"/>
                  <a:gd name="T11" fmla="*/ 0 h 441"/>
                  <a:gd name="T12" fmla="*/ 680 w 680"/>
                  <a:gd name="T13" fmla="*/ 0 h 441"/>
                  <a:gd name="T14" fmla="*/ 680 w 680"/>
                  <a:gd name="T15" fmla="*/ 441 h 441"/>
                  <a:gd name="T16" fmla="*/ 480 w 680"/>
                  <a:gd name="T17" fmla="*/ 441 h 441"/>
                  <a:gd name="T18" fmla="*/ 480 w 680"/>
                  <a:gd name="T19" fmla="*/ 0 h 441"/>
                  <a:gd name="T20" fmla="*/ 0 w 680"/>
                  <a:gd name="T21" fmla="*/ 0 h 441"/>
                  <a:gd name="T22" fmla="*/ 200 w 680"/>
                  <a:gd name="T23" fmla="*/ 0 h 441"/>
                  <a:gd name="T24" fmla="*/ 200 w 680"/>
                  <a:gd name="T25" fmla="*/ 441 h 441"/>
                  <a:gd name="T26" fmla="*/ 0 w 680"/>
                  <a:gd name="T27" fmla="*/ 441 h 441"/>
                  <a:gd name="T28" fmla="*/ 0 w 680"/>
                  <a:gd name="T29" fmla="*/ 0 h 4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680" h="441">
                    <a:moveTo>
                      <a:pt x="240" y="240"/>
                    </a:moveTo>
                    <a:lnTo>
                      <a:pt x="440" y="240"/>
                    </a:lnTo>
                    <a:lnTo>
                      <a:pt x="440" y="441"/>
                    </a:lnTo>
                    <a:lnTo>
                      <a:pt x="240" y="441"/>
                    </a:lnTo>
                    <a:lnTo>
                      <a:pt x="240" y="240"/>
                    </a:lnTo>
                    <a:close/>
                    <a:moveTo>
                      <a:pt x="480" y="0"/>
                    </a:moveTo>
                    <a:lnTo>
                      <a:pt x="680" y="0"/>
                    </a:lnTo>
                    <a:lnTo>
                      <a:pt x="680" y="441"/>
                    </a:lnTo>
                    <a:lnTo>
                      <a:pt x="480" y="441"/>
                    </a:lnTo>
                    <a:lnTo>
                      <a:pt x="480" y="0"/>
                    </a:lnTo>
                    <a:close/>
                    <a:moveTo>
                      <a:pt x="0" y="0"/>
                    </a:moveTo>
                    <a:lnTo>
                      <a:pt x="200" y="0"/>
                    </a:lnTo>
                    <a:lnTo>
                      <a:pt x="200" y="441"/>
                    </a:lnTo>
                    <a:lnTo>
                      <a:pt x="0" y="4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95000"/>
                  <a:lumOff val="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baseline="-25000" dirty="0"/>
              </a:p>
            </p:txBody>
          </p:sp>
          <p:sp>
            <p:nvSpPr>
              <p:cNvPr id="12" name="Freeform 39"/>
              <p:cNvSpPr>
                <a:spLocks noEditPoints="1"/>
              </p:cNvSpPr>
              <p:nvPr/>
            </p:nvSpPr>
            <p:spPr bwMode="auto">
              <a:xfrm>
                <a:off x="1099" y="205"/>
                <a:ext cx="340" cy="220"/>
              </a:xfrm>
              <a:custGeom>
                <a:avLst/>
                <a:gdLst>
                  <a:gd name="T0" fmla="*/ 30 w 680"/>
                  <a:gd name="T1" fmla="*/ 0 h 441"/>
                  <a:gd name="T2" fmla="*/ 43 w 680"/>
                  <a:gd name="T3" fmla="*/ 0 h 441"/>
                  <a:gd name="T4" fmla="*/ 43 w 680"/>
                  <a:gd name="T5" fmla="*/ 12 h 441"/>
                  <a:gd name="T6" fmla="*/ 30 w 680"/>
                  <a:gd name="T7" fmla="*/ 12 h 441"/>
                  <a:gd name="T8" fmla="*/ 30 w 680"/>
                  <a:gd name="T9" fmla="*/ 0 h 441"/>
                  <a:gd name="T10" fmla="*/ 15 w 680"/>
                  <a:gd name="T11" fmla="*/ 0 h 441"/>
                  <a:gd name="T12" fmla="*/ 28 w 680"/>
                  <a:gd name="T13" fmla="*/ 0 h 441"/>
                  <a:gd name="T14" fmla="*/ 28 w 680"/>
                  <a:gd name="T15" fmla="*/ 27 h 441"/>
                  <a:gd name="T16" fmla="*/ 15 w 680"/>
                  <a:gd name="T17" fmla="*/ 27 h 441"/>
                  <a:gd name="T18" fmla="*/ 15 w 680"/>
                  <a:gd name="T19" fmla="*/ 0 h 441"/>
                  <a:gd name="T20" fmla="*/ 0 w 680"/>
                  <a:gd name="T21" fmla="*/ 0 h 441"/>
                  <a:gd name="T22" fmla="*/ 13 w 680"/>
                  <a:gd name="T23" fmla="*/ 0 h 441"/>
                  <a:gd name="T24" fmla="*/ 13 w 680"/>
                  <a:gd name="T25" fmla="*/ 12 h 441"/>
                  <a:gd name="T26" fmla="*/ 0 w 680"/>
                  <a:gd name="T27" fmla="*/ 12 h 441"/>
                  <a:gd name="T28" fmla="*/ 0 w 680"/>
                  <a:gd name="T29" fmla="*/ 0 h 441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680" h="441">
                    <a:moveTo>
                      <a:pt x="480" y="0"/>
                    </a:moveTo>
                    <a:lnTo>
                      <a:pt x="680" y="0"/>
                    </a:lnTo>
                    <a:lnTo>
                      <a:pt x="680" y="201"/>
                    </a:lnTo>
                    <a:lnTo>
                      <a:pt x="480" y="201"/>
                    </a:lnTo>
                    <a:lnTo>
                      <a:pt x="480" y="0"/>
                    </a:lnTo>
                    <a:close/>
                    <a:moveTo>
                      <a:pt x="240" y="0"/>
                    </a:moveTo>
                    <a:lnTo>
                      <a:pt x="440" y="0"/>
                    </a:lnTo>
                    <a:lnTo>
                      <a:pt x="440" y="441"/>
                    </a:lnTo>
                    <a:lnTo>
                      <a:pt x="240" y="441"/>
                    </a:lnTo>
                    <a:lnTo>
                      <a:pt x="240" y="0"/>
                    </a:lnTo>
                    <a:close/>
                    <a:moveTo>
                      <a:pt x="0" y="0"/>
                    </a:moveTo>
                    <a:lnTo>
                      <a:pt x="200" y="0"/>
                    </a:lnTo>
                    <a:lnTo>
                      <a:pt x="200" y="201"/>
                    </a:lnTo>
                    <a:lnTo>
                      <a:pt x="0" y="20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0BF4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dirty="0"/>
              </a:p>
            </p:txBody>
          </p:sp>
        </p:grpSp>
      </p:grp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/>
              <a:t>2</a:t>
            </a:r>
          </a:p>
        </p:txBody>
      </p:sp>
      <p:sp>
        <p:nvSpPr>
          <p:cNvPr id="13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6804248" y="6407944"/>
            <a:ext cx="1584176" cy="365125"/>
          </a:xfrm>
        </p:spPr>
        <p:txBody>
          <a:bodyPr/>
          <a:lstStyle/>
          <a:p>
            <a:r>
              <a:rPr lang="ru-RU" i="1" dirty="0">
                <a:latin typeface="Bookman Old Style" panose="02050604050505020204" pitchFamily="18" charset="0"/>
              </a:rPr>
              <a:t>ЦОКО ТПУ </a:t>
            </a:r>
            <a:r>
              <a:rPr lang="ru-RU" dirty="0">
                <a:latin typeface="Bookman Old Style" panose="02050604050505020204" pitchFamily="18" charset="0"/>
              </a:rPr>
              <a:t>202</a:t>
            </a:r>
            <a:r>
              <a:rPr lang="en-US" dirty="0">
                <a:latin typeface="Bookman Old Style" panose="02050604050505020204" pitchFamily="18" charset="0"/>
              </a:rPr>
              <a:t>5</a:t>
            </a:r>
          </a:p>
          <a:p>
            <a:endParaRPr lang="ru-RU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07515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3920674"/>
              </p:ext>
            </p:extLst>
          </p:nvPr>
        </p:nvGraphicFramePr>
        <p:xfrm>
          <a:off x="457200" y="1481138"/>
          <a:ext cx="8425825" cy="66477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74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876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1432">
                  <a:extLst>
                    <a:ext uri="{9D8B030D-6E8A-4147-A177-3AD203B41FA5}">
                      <a16:colId xmlns:a16="http://schemas.microsoft.com/office/drawing/2014/main" val="2532151152"/>
                    </a:ext>
                  </a:extLst>
                </a:gridCol>
                <a:gridCol w="9266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Эссе</a:t>
                      </a:r>
                    </a:p>
                    <a:p>
                      <a:pPr algn="ctr"/>
                      <a:r>
                        <a:rPr lang="ru-RU" sz="1600" dirty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recommended)</a:t>
                      </a:r>
                      <a:endParaRPr lang="ru-RU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Статья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Отчет</a:t>
                      </a:r>
                    </a:p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Timing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  <a:endParaRPr lang="ru-RU" sz="12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Внимательно прочитать</a:t>
                      </a:r>
                      <a:r>
                        <a:rPr lang="ru-RU" sz="1200" baseline="0" dirty="0"/>
                        <a:t> и </a:t>
                      </a:r>
                      <a:r>
                        <a:rPr lang="ru-RU" sz="1200" b="1" baseline="0" dirty="0"/>
                        <a:t>перевести</a:t>
                      </a:r>
                      <a:r>
                        <a:rPr lang="ru-RU" sz="1200" baseline="0" dirty="0"/>
                        <a:t> задание. </a:t>
                      </a:r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2 мин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1790">
                <a:tc>
                  <a:txBody>
                    <a:bodyPr/>
                    <a:lstStyle/>
                    <a:p>
                      <a:r>
                        <a:rPr lang="ru-RU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u="sng" dirty="0"/>
                        <a:t>На черновике составить план </a:t>
                      </a:r>
                      <a:r>
                        <a:rPr lang="ru-RU" sz="1200" dirty="0"/>
                        <a:t>:</a:t>
                      </a:r>
                    </a:p>
                    <a:p>
                      <a:r>
                        <a:rPr lang="ru-RU" sz="1200" b="1" dirty="0"/>
                        <a:t>Кратко</a:t>
                      </a:r>
                      <a:r>
                        <a:rPr lang="ru-RU" sz="1200" dirty="0"/>
                        <a:t> позиция по каждому вопросу в задании +аргументы. То же самое по противоположной точке зрения</a:t>
                      </a:r>
                      <a:endParaRPr lang="ru-RU" sz="12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sng" baseline="0" dirty="0"/>
                        <a:t>На черновике составить план: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aseline="0" dirty="0"/>
                        <a:t>Основные идеи, примеры, ситуации</a:t>
                      </a:r>
                      <a:endParaRPr lang="ru-RU" sz="1200" dirty="0"/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sng" baseline="0" dirty="0"/>
                        <a:t>На черновике составить план</a:t>
                      </a:r>
                      <a:r>
                        <a:rPr lang="en-US" sz="1200" u="sng" baseline="0" dirty="0"/>
                        <a:t> </a:t>
                      </a:r>
                      <a:r>
                        <a:rPr lang="ru-RU" sz="1200" b="1" u="sng" baseline="0" dirty="0"/>
                        <a:t>по пунктам </a:t>
                      </a:r>
                      <a:r>
                        <a:rPr lang="en-US" sz="1200" b="1" u="sng" baseline="0" dirty="0"/>
                        <a:t> (</a:t>
                      </a:r>
                      <a:r>
                        <a:rPr lang="ru-RU" sz="1200" b="0" u="sng" baseline="0" dirty="0"/>
                        <a:t>не менее 3х):</a:t>
                      </a:r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5 мин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Написать </a:t>
                      </a:r>
                      <a:r>
                        <a:rPr lang="ru-RU" sz="1200" u="sng" dirty="0"/>
                        <a:t>введение</a:t>
                      </a:r>
                      <a:r>
                        <a:rPr lang="ru-RU" sz="1200" dirty="0"/>
                        <a:t> : </a:t>
                      </a:r>
                      <a:r>
                        <a:rPr lang="ru-RU" sz="1200" b="1" dirty="0" err="1"/>
                        <a:t>перефраз</a:t>
                      </a:r>
                      <a:r>
                        <a:rPr lang="ru-RU" sz="1200" dirty="0"/>
                        <a:t> задания, краткое описание проблемы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Написать </a:t>
                      </a:r>
                      <a:r>
                        <a:rPr lang="ru-RU" sz="1200" u="sng" dirty="0"/>
                        <a:t>введение</a:t>
                      </a:r>
                      <a:r>
                        <a:rPr lang="ru-RU" sz="1200" dirty="0"/>
                        <a:t> :привлечь внимание читателя ( </a:t>
                      </a:r>
                      <a:r>
                        <a:rPr lang="en-US" sz="1200" dirty="0"/>
                        <a:t>e.g. </a:t>
                      </a:r>
                      <a:r>
                        <a:rPr lang="ru-RU" sz="1200" dirty="0"/>
                        <a:t>Рассказать историю, Задать вопрос и т.д.)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Написать </a:t>
                      </a:r>
                      <a:r>
                        <a:rPr lang="ru-RU" sz="1200" u="sng" dirty="0"/>
                        <a:t>введение: </a:t>
                      </a:r>
                      <a:r>
                        <a:rPr lang="ru-RU" sz="1200" u="none" dirty="0"/>
                        <a:t>цель отчета, как была получена информация/данные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5 мин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u="sng" dirty="0"/>
                        <a:t>Основная часть </a:t>
                      </a:r>
                      <a:r>
                        <a:rPr lang="ru-RU" sz="1200" dirty="0"/>
                        <a:t>: ответы на ВСЕ вопросы задания </a:t>
                      </a:r>
                      <a:r>
                        <a:rPr lang="ru-RU" sz="1200" b="1" dirty="0"/>
                        <a:t>+ другая точка зрения                  </a:t>
                      </a:r>
                      <a:r>
                        <a:rPr lang="ru-RU" sz="1200" b="0" dirty="0"/>
                        <a:t>(3 абзаца)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u="sng" dirty="0"/>
                        <a:t>Основная часть </a:t>
                      </a:r>
                      <a:r>
                        <a:rPr lang="ru-RU" sz="1200" dirty="0"/>
                        <a:t>: удерживать внимание читателя, </a:t>
                      </a:r>
                      <a:r>
                        <a:rPr lang="ru-RU" sz="1200" b="1" dirty="0"/>
                        <a:t>не отклоняться от темы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u="sng" dirty="0"/>
                        <a:t>Основная часть:  </a:t>
                      </a:r>
                      <a:r>
                        <a:rPr lang="ru-RU" sz="1200" u="none" dirty="0"/>
                        <a:t>разделы отчета по пунктам и с заголовками. Представить информацию</a:t>
                      </a:r>
                      <a:r>
                        <a:rPr lang="en-US" sz="1200" u="none" dirty="0"/>
                        <a:t>“objectively”</a:t>
                      </a:r>
                      <a:r>
                        <a:rPr lang="ru-RU" sz="1200" u="none" dirty="0"/>
                        <a:t>  (</a:t>
                      </a:r>
                      <a:r>
                        <a:rPr lang="en-US" sz="1200" u="none" dirty="0"/>
                        <a:t>Passive, Personal</a:t>
                      </a:r>
                      <a:r>
                        <a:rPr lang="ru-RU" sz="1200" u="none" dirty="0"/>
                        <a:t>/</a:t>
                      </a:r>
                      <a:r>
                        <a:rPr lang="en-US" sz="1200" u="none" dirty="0"/>
                        <a:t>Impersonal </a:t>
                      </a:r>
                      <a:r>
                        <a:rPr lang="en-US" sz="1200" u="none" dirty="0" err="1"/>
                        <a:t>Construsctions</a:t>
                      </a:r>
                      <a:r>
                        <a:rPr lang="en-US" sz="1200" u="none" dirty="0"/>
                        <a:t>)</a:t>
                      </a:r>
                      <a:r>
                        <a:rPr lang="ru-RU" sz="1200" u="none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15 мин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9830">
                <a:tc>
                  <a:txBody>
                    <a:bodyPr/>
                    <a:lstStyle/>
                    <a:p>
                      <a:r>
                        <a:rPr lang="ru-RU" sz="1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u="sng" dirty="0"/>
                        <a:t>Заключение: </a:t>
                      </a:r>
                      <a:r>
                        <a:rPr lang="ru-RU" sz="1200" u="none" dirty="0"/>
                        <a:t>Вывод в </a:t>
                      </a:r>
                      <a:r>
                        <a:rPr lang="ru-RU" sz="1200" u="none" dirty="0" err="1"/>
                        <a:t>соотвествии</a:t>
                      </a:r>
                      <a:r>
                        <a:rPr lang="ru-RU" sz="1200" u="none" dirty="0"/>
                        <a:t> с темой +свое мнение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u="sng" dirty="0"/>
                        <a:t>Заключение: </a:t>
                      </a:r>
                      <a:r>
                        <a:rPr lang="ru-RU" sz="1200" u="none" dirty="0"/>
                        <a:t>Вывод в соответствии с темой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sng" dirty="0"/>
                        <a:t>Заключение: </a:t>
                      </a:r>
                      <a:r>
                        <a:rPr lang="ru-RU" sz="1200" u="none" dirty="0"/>
                        <a:t>Выводы и рекомендации</a:t>
                      </a:r>
                    </a:p>
                    <a:p>
                      <a:endParaRPr lang="ru-RU" sz="12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5 мин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/>
                        <a:t>6 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Посчитать слова (</a:t>
                      </a:r>
                      <a:r>
                        <a:rPr lang="ru-RU" sz="1200" b="1" dirty="0"/>
                        <a:t>225-308</a:t>
                      </a:r>
                      <a:r>
                        <a:rPr lang="ru-RU" sz="1200" dirty="0"/>
                        <a:t>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3 мин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/>
                        <a:t>7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Критическое чтение написанного текста (см. чек-лист)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5 мин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/>
                        <a:t>ИТОГО: 40 мин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B02C3-75FF-4A71-A2A7-F37EFB276853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Стратегия выполнения+</a:t>
            </a:r>
            <a:r>
              <a:rPr lang="en-US" dirty="0"/>
              <a:t>timing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14724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>
                <a:hlinkClick r:id="rId2"/>
              </a:rPr>
              <a:t>https://exam.tpu.ru/event/sertifikacionnyj-jekzamen-po-inostrannym-jazykam.html</a:t>
            </a:r>
            <a:r>
              <a:rPr lang="ru-RU" sz="2000" dirty="0"/>
              <a:t> вкладка </a:t>
            </a:r>
            <a:r>
              <a:rPr lang="en-US" sz="2000" dirty="0"/>
              <a:t>“</a:t>
            </a:r>
            <a:r>
              <a:rPr lang="ru-RU" sz="2000" dirty="0"/>
              <a:t>Файлы</a:t>
            </a:r>
            <a:r>
              <a:rPr lang="en-US" sz="2000" dirty="0"/>
              <a:t>”  (</a:t>
            </a:r>
            <a:r>
              <a:rPr lang="ru-RU" sz="2000" dirty="0"/>
              <a:t>подробно шкалы оценивания, </a:t>
            </a:r>
            <a:r>
              <a:rPr lang="ru-RU" sz="2000" dirty="0" err="1"/>
              <a:t>демо</a:t>
            </a:r>
            <a:r>
              <a:rPr lang="ru-RU" sz="2000" dirty="0"/>
              <a:t>-версия, презентации и др.)</a:t>
            </a:r>
          </a:p>
          <a:p>
            <a:endParaRPr lang="en-US" sz="2000" dirty="0"/>
          </a:p>
          <a:p>
            <a:r>
              <a:rPr lang="en-US" sz="2000" dirty="0">
                <a:hlinkClick r:id="rId3"/>
              </a:rPr>
              <a:t>https://writeandimprove.com/</a:t>
            </a:r>
            <a:r>
              <a:rPr lang="en-US" sz="2000" dirty="0"/>
              <a:t> </a:t>
            </a:r>
            <a:r>
              <a:rPr lang="ru-RU" sz="2000" dirty="0"/>
              <a:t>тренировка, проверка написанного текста на соответствие уровню, возможность улучшить текст.</a:t>
            </a:r>
          </a:p>
          <a:p>
            <a:pPr marL="109728" indent="0">
              <a:buNone/>
            </a:pPr>
            <a:r>
              <a:rPr lang="ru-RU" sz="2000" dirty="0"/>
              <a:t>   Выбрать в списке слева </a:t>
            </a:r>
            <a:r>
              <a:rPr lang="en-US" sz="2000" dirty="0"/>
              <a:t>B2 First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B02C3-75FF-4A71-A2A7-F37EFB276853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Полезные ресурсы</a:t>
            </a:r>
          </a:p>
        </p:txBody>
      </p:sp>
    </p:spTree>
    <p:extLst>
      <p:ext uri="{BB962C8B-B14F-4D97-AF65-F5344CB8AC3E}">
        <p14:creationId xmlns:p14="http://schemas.microsoft.com/office/powerpoint/2010/main" val="1314081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B02C3-75FF-4A71-A2A7-F37EFB276853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228124"/>
            <a:ext cx="7344816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1.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Задания и критерии оценивания</a:t>
            </a:r>
            <a:endParaRPr lang="en-US" sz="2800" dirty="0">
              <a:solidFill>
                <a:schemeClr val="accent1">
                  <a:lumMod val="50000"/>
                </a:schemeClr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endParaRPr lang="ru-RU" sz="2800" dirty="0">
              <a:solidFill>
                <a:schemeClr val="accent1">
                  <a:lumMod val="50000"/>
                </a:schemeClr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2.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Написание 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ЭССЕ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(задание С): содержание, структура, типичные ошибки, эффективные стратегии выполнения </a:t>
            </a:r>
            <a:br>
              <a:rPr lang="ru-RU" sz="1600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</a:b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задания</a:t>
            </a:r>
            <a:endParaRPr lang="en-US" sz="1600" dirty="0">
              <a:solidFill>
                <a:schemeClr val="accent1">
                  <a:lumMod val="50000"/>
                </a:schemeClr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br>
              <a:rPr lang="ru-RU" sz="3200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</a:b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3.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Написание 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СТАТЬИ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(задание 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D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): содержание, структура, типичные ошибки, эффективные стратегии выполнения </a:t>
            </a:r>
            <a:br>
              <a:rPr lang="ru-RU" sz="1600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</a:b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задания</a:t>
            </a:r>
            <a:endParaRPr lang="en-US" sz="1600" dirty="0">
              <a:solidFill>
                <a:schemeClr val="accent1">
                  <a:lumMod val="50000"/>
                </a:schemeClr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br>
              <a:rPr lang="ru-RU" sz="1600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</a:b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4.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Написание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 ОТЧЕТА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(задание 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D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): содержание, структура, типичные ошибки, эффективные стратегии выполнения </a:t>
            </a:r>
            <a:br>
              <a:rPr lang="ru-RU" sz="1600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</a:b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задания</a:t>
            </a:r>
            <a:endParaRPr lang="en-US" sz="1600" dirty="0">
              <a:solidFill>
                <a:schemeClr val="accent1">
                  <a:lumMod val="50000"/>
                </a:schemeClr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endParaRPr lang="en-US" sz="1600" dirty="0">
              <a:solidFill>
                <a:schemeClr val="accent1">
                  <a:lumMod val="50000"/>
                </a:schemeClr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5.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Чек-лист по каждому заданию</a:t>
            </a:r>
          </a:p>
          <a:p>
            <a:r>
              <a:rPr lang="en-US" sz="2800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              6.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 Полезные ресурсы </a:t>
            </a:r>
            <a:endParaRPr lang="en-US" sz="2800" dirty="0">
              <a:solidFill>
                <a:schemeClr val="accent1">
                  <a:lumMod val="50000"/>
                </a:schemeClr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683322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>
                <a:solidFill>
                  <a:prstClr val="black"/>
                </a:solidFill>
              </a:rPr>
              <a:t>12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82016"/>
              </p:ext>
            </p:extLst>
          </p:nvPr>
        </p:nvGraphicFramePr>
        <p:xfrm>
          <a:off x="179512" y="188641"/>
          <a:ext cx="8467760" cy="8249306"/>
        </p:xfrm>
        <a:graphic>
          <a:graphicData uri="http://schemas.openxmlformats.org/drawingml/2006/table">
            <a:tbl>
              <a:tblPr/>
              <a:tblGrid>
                <a:gridCol w="8467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36076">
                <a:tc>
                  <a:txBody>
                    <a:bodyPr/>
                    <a:lstStyle/>
                    <a:p>
                      <a:pPr marL="365760" marR="0" lvl="0" indent="-256032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rgbClr val="7FD13B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endParaRPr lang="ru-RU" sz="2000" b="1" u="sng" kern="1200" dirty="0">
                        <a:solidFill>
                          <a:srgbClr val="EA157A"/>
                        </a:solidFill>
                        <a:effectLst>
                          <a:outerShdw blurRad="31750" dist="25400" dir="5400000" algn="tl">
                            <a:srgbClr val="000000">
                              <a:alpha val="25000"/>
                            </a:srgbClr>
                          </a:outerShdw>
                        </a:effectLst>
                        <a:latin typeface="Bookman Old Style"/>
                        <a:ea typeface="+mj-ea"/>
                      </a:endParaRPr>
                    </a:p>
                    <a:p>
                      <a:pPr marL="365760" marR="0" lvl="0" indent="-256032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rgbClr val="7FD13B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lang="ru-RU" sz="2000" b="1" u="sng" kern="1200" dirty="0">
                          <a:solidFill>
                            <a:srgbClr val="EA157A"/>
                          </a:solidFill>
                          <a:effectLst>
                            <a:outerShdw blurRad="31750" dist="25400" dir="5400000" algn="tl">
                              <a:srgbClr val="000000">
                                <a:alpha val="25000"/>
                              </a:srgbClr>
                            </a:outerShdw>
                          </a:effectLst>
                          <a:latin typeface="Bookman Old Style"/>
                          <a:ea typeface="+mj-ea"/>
                        </a:rPr>
                        <a:t>РАЗДЕЛ «ПИСЬМО»</a:t>
                      </a:r>
                      <a:r>
                        <a:rPr kumimoji="0" lang="ru-RU" sz="20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A157A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365760" marR="0" lvl="0" indent="-256032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rgbClr val="7FD13B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kumimoji="0" lang="ru-RU" sz="20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A157A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itchFamily="18" charset="0"/>
                        </a:rPr>
                        <a:t>Выполняется</a:t>
                      </a:r>
                      <a:r>
                        <a:rPr kumimoji="0" lang="en-US" sz="20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A157A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A157A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itchFamily="18" charset="0"/>
                        </a:rPr>
                        <a:t>на предоставленных бланках. </a:t>
                      </a:r>
                      <a:endParaRPr kumimoji="0" lang="en-US" sz="20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A157A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65760" marR="0" lvl="0" indent="-256032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rgbClr val="7FD13B"/>
                        </a:buClr>
                        <a:buSzPct val="68000"/>
                        <a:buFont typeface="Wingdings 3"/>
                        <a:buNone/>
                        <a:tabLst/>
                        <a:defRPr/>
                      </a:pPr>
                      <a:r>
                        <a:rPr kumimoji="0" lang="ru-RU" sz="20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ookman Old Style" panose="02050604050505020204" pitchFamily="18" charset="0"/>
                          <a:ea typeface="+mn-ea"/>
                          <a:cs typeface="Times New Roman" pitchFamily="18" charset="0"/>
                        </a:rPr>
                        <a:t>(не в компьютерной форме)</a:t>
                      </a:r>
                      <a:endParaRPr kumimoji="0" lang="ru-RU" sz="20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Bookman Old Style" panose="02050604050505020204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2628" marR="426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7791">
                <a:tc>
                  <a:txBody>
                    <a:bodyPr/>
                    <a:lstStyle/>
                    <a:p>
                      <a:pPr marL="365760" indent="-255905" algn="ctr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ru-RU" sz="2400" b="1" i="1" kern="1200" dirty="0">
                        <a:solidFill>
                          <a:srgbClr val="000000"/>
                        </a:solidFill>
                        <a:effectLst/>
                        <a:latin typeface="Bookman Old Style"/>
                        <a:ea typeface="+mn-ea"/>
                      </a:endParaRPr>
                    </a:p>
                    <a:p>
                      <a:pPr marL="365760" indent="-255905" algn="ctr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2400" b="1" i="1" kern="1200" dirty="0">
                          <a:solidFill>
                            <a:srgbClr val="000000"/>
                          </a:solidFill>
                          <a:effectLst/>
                          <a:latin typeface="Bookman Old Style"/>
                          <a:ea typeface="+mn-ea"/>
                        </a:rPr>
                        <a:t>Часть 2. </a:t>
                      </a:r>
                      <a:endParaRPr lang="ru-RU" sz="2400" dirty="0">
                        <a:effectLst/>
                        <a:latin typeface="Calibri"/>
                        <a:ea typeface="Times New Roman"/>
                      </a:endParaRPr>
                    </a:p>
                    <a:p>
                      <a:pPr marL="365760" indent="-255905" algn="just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2400" b="1" i="1" kern="1200" dirty="0">
                          <a:solidFill>
                            <a:srgbClr val="000000"/>
                          </a:solidFill>
                          <a:effectLst/>
                          <a:latin typeface="Bookman Old Style"/>
                          <a:ea typeface="+mn-ea"/>
                        </a:rPr>
                        <a:t>Выполнить </a:t>
                      </a:r>
                      <a:r>
                        <a:rPr lang="ru-RU" sz="2400" b="1" i="1" kern="1200" dirty="0">
                          <a:solidFill>
                            <a:srgbClr val="EA157A"/>
                          </a:solidFill>
                          <a:effectLst/>
                          <a:latin typeface="Bookman Old Style"/>
                          <a:ea typeface="+mn-ea"/>
                        </a:rPr>
                        <a:t>ОДНО</a:t>
                      </a:r>
                      <a:r>
                        <a:rPr lang="ru-RU" sz="2400" b="1" i="1" kern="1200" dirty="0">
                          <a:solidFill>
                            <a:srgbClr val="FF0000"/>
                          </a:solidFill>
                          <a:effectLst/>
                          <a:latin typeface="Bookman Old Style"/>
                          <a:ea typeface="+mn-ea"/>
                        </a:rPr>
                        <a:t> </a:t>
                      </a:r>
                      <a:r>
                        <a:rPr lang="ru-RU" sz="2400" b="1" i="1" kern="1200" dirty="0">
                          <a:solidFill>
                            <a:srgbClr val="000000"/>
                          </a:solidFill>
                          <a:effectLst/>
                          <a:latin typeface="Bookman Old Style"/>
                          <a:ea typeface="+mn-ea"/>
                        </a:rPr>
                        <a:t>из </a:t>
                      </a:r>
                      <a:r>
                        <a:rPr lang="ru-RU" sz="2400" b="1" i="1" kern="1200" dirty="0">
                          <a:solidFill>
                            <a:srgbClr val="EA157A"/>
                          </a:solidFill>
                          <a:effectLst/>
                          <a:latin typeface="Bookman Old Style"/>
                          <a:ea typeface="+mn-ea"/>
                        </a:rPr>
                        <a:t>ТРЁХ </a:t>
                      </a:r>
                      <a:r>
                        <a:rPr lang="ru-RU" sz="2400" b="1" i="1" kern="1200" dirty="0">
                          <a:solidFill>
                            <a:srgbClr val="000000"/>
                          </a:solidFill>
                          <a:effectLst/>
                          <a:latin typeface="Bookman Old Style"/>
                          <a:ea typeface="+mn-ea"/>
                        </a:rPr>
                        <a:t>заданий и </a:t>
                      </a:r>
                      <a:r>
                        <a:rPr lang="ru-RU" sz="2400" kern="1200" dirty="0">
                          <a:solidFill>
                            <a:srgbClr val="000000"/>
                          </a:solidFill>
                          <a:effectLst/>
                          <a:latin typeface="Bookman Old Style"/>
                          <a:ea typeface="+mn-ea"/>
                        </a:rPr>
                        <a:t>написать </a:t>
                      </a:r>
                      <a:r>
                        <a:rPr lang="ru-RU" sz="2400" b="1" u="sng" kern="1200" dirty="0">
                          <a:solidFill>
                            <a:srgbClr val="EA157A"/>
                          </a:solidFill>
                          <a:effectLst/>
                          <a:latin typeface="Bookman Old Style"/>
                          <a:ea typeface="+mn-ea"/>
                        </a:rPr>
                        <a:t>на выбор</a:t>
                      </a:r>
                      <a:r>
                        <a:rPr lang="ru-RU" sz="2400" b="1" i="1" kern="1200" dirty="0">
                          <a:solidFill>
                            <a:srgbClr val="EA157A"/>
                          </a:solidFill>
                          <a:effectLst/>
                          <a:latin typeface="Bookman Old Style"/>
                          <a:ea typeface="+mn-ea"/>
                        </a:rPr>
                        <a:t>:</a:t>
                      </a:r>
                      <a:endParaRPr lang="ru-RU" sz="2400" dirty="0">
                        <a:effectLst/>
                        <a:latin typeface="Calibri"/>
                        <a:ea typeface="Times New Roman"/>
                      </a:endParaRPr>
                    </a:p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  <a:tabLst>
                          <a:tab pos="457200" algn="l"/>
                        </a:tabLst>
                      </a:pPr>
                      <a:r>
                        <a:rPr lang="ru-RU" sz="2400" b="1" i="1" kern="1200" dirty="0">
                          <a:solidFill>
                            <a:srgbClr val="000000"/>
                          </a:solidFill>
                          <a:effectLst/>
                          <a:latin typeface="Bookman Old Style"/>
                          <a:ea typeface="+mn-ea"/>
                        </a:rPr>
                        <a:t>                    </a:t>
                      </a:r>
                      <a:r>
                        <a:rPr lang="en-US" sz="2400" b="1" i="1" kern="1200" dirty="0">
                          <a:solidFill>
                            <a:srgbClr val="000000"/>
                          </a:solidFill>
                          <a:effectLst/>
                          <a:latin typeface="Bookman Old Style"/>
                          <a:ea typeface="+mn-ea"/>
                        </a:rPr>
                        <a:t>Essay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  <a:tabLst>
                          <a:tab pos="457200" algn="l"/>
                        </a:tabLst>
                      </a:pPr>
                      <a:r>
                        <a:rPr lang="ru-RU" sz="2400" b="1" i="1" kern="1200" dirty="0">
                          <a:solidFill>
                            <a:srgbClr val="000000"/>
                          </a:solidFill>
                          <a:effectLst/>
                          <a:latin typeface="Bookman Old Style"/>
                          <a:ea typeface="+mn-ea"/>
                        </a:rPr>
                        <a:t>        </a:t>
                      </a:r>
                      <a:r>
                        <a:rPr lang="ru-RU" sz="2400" b="1" i="1" kern="1200" baseline="0" dirty="0">
                          <a:solidFill>
                            <a:srgbClr val="000000"/>
                          </a:solidFill>
                          <a:effectLst/>
                          <a:latin typeface="Bookman Old Style"/>
                          <a:ea typeface="+mn-ea"/>
                        </a:rPr>
                        <a:t>                </a:t>
                      </a:r>
                      <a:r>
                        <a:rPr lang="en-US" sz="2400" b="1" i="1" kern="1200" dirty="0">
                          <a:solidFill>
                            <a:srgbClr val="000000"/>
                          </a:solidFill>
                          <a:effectLst/>
                          <a:latin typeface="Bookman Old Style"/>
                          <a:ea typeface="+mn-ea"/>
                        </a:rPr>
                        <a:t>Article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  <a:tabLst>
                          <a:tab pos="457200" algn="l"/>
                        </a:tabLst>
                      </a:pPr>
                      <a:r>
                        <a:rPr lang="ru-RU" sz="2400" b="1" i="1" kern="1200" dirty="0">
                          <a:solidFill>
                            <a:srgbClr val="000000"/>
                          </a:solidFill>
                          <a:effectLst/>
                          <a:latin typeface="Bookman Old Style"/>
                          <a:ea typeface="+mn-ea"/>
                        </a:rPr>
                        <a:t>                           </a:t>
                      </a:r>
                      <a:r>
                        <a:rPr lang="en-US" sz="2400" b="1" i="1" kern="1200" dirty="0">
                          <a:solidFill>
                            <a:srgbClr val="000000"/>
                          </a:solidFill>
                          <a:effectLst/>
                          <a:latin typeface="Bookman Old Style"/>
                          <a:ea typeface="+mn-ea"/>
                        </a:rPr>
                        <a:t>Report</a:t>
                      </a:r>
                      <a:r>
                        <a:rPr lang="ru-RU" sz="2400" b="1" i="1" kern="1200" dirty="0">
                          <a:solidFill>
                            <a:srgbClr val="C00000"/>
                          </a:solidFill>
                          <a:effectLst/>
                          <a:latin typeface="Bookman Old Style"/>
                          <a:ea typeface="+mn-ea"/>
                        </a:rPr>
                        <a:t>      </a:t>
                      </a:r>
                      <a:r>
                        <a:rPr lang="ru-RU" sz="2400" b="0" i="0" kern="1200" baseline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</a:rPr>
                        <a:t>   </a:t>
                      </a:r>
                      <a:r>
                        <a:rPr lang="ru-RU" sz="2400" b="1" i="1" kern="1200" dirty="0">
                          <a:solidFill>
                            <a:srgbClr val="000000"/>
                          </a:solidFill>
                          <a:effectLst/>
                          <a:latin typeface="Bookman Old Style"/>
                          <a:ea typeface="+mn-ea"/>
                        </a:rPr>
                        <a:t>Объем: </a:t>
                      </a:r>
                      <a:r>
                        <a:rPr lang="ru-RU" sz="2400" b="1" i="1" kern="1200" dirty="0">
                          <a:solidFill>
                            <a:srgbClr val="EA157A"/>
                          </a:solidFill>
                          <a:effectLst/>
                          <a:latin typeface="Bookman Old Style"/>
                          <a:ea typeface="+mn-ea"/>
                        </a:rPr>
                        <a:t>250-280 слов</a:t>
                      </a:r>
                      <a:endParaRPr lang="ru-RU" sz="2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42628" marR="426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69915">
                <a:tc>
                  <a:txBody>
                    <a:bodyPr/>
                    <a:lstStyle/>
                    <a:p>
                      <a:pPr marL="365760" indent="-255905" algn="ctr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628" marR="426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0112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7151400"/>
              </p:ext>
            </p:extLst>
          </p:nvPr>
        </p:nvGraphicFramePr>
        <p:xfrm>
          <a:off x="243657" y="1765298"/>
          <a:ext cx="8712968" cy="47600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22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99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024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600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Содержание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+mj-lt"/>
                        <a:buAutoNum type="arabicPeriod"/>
                      </a:pPr>
                      <a:r>
                        <a:rPr lang="ru-RU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Полнота отражения содержания в соответствии с заданием. 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+mj-lt"/>
                        <a:buAutoNum type="arabicPeriod"/>
                      </a:pPr>
                      <a:r>
                        <a:rPr lang="ru-RU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Стилевое оформление речи (соблюдение регистра) в соответствии с форматом 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+mj-lt"/>
                        <a:buAutoNum type="arabicPeriod"/>
                      </a:pPr>
                      <a:r>
                        <a:rPr lang="ru-RU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Объём высказывания</a:t>
                      </a:r>
                    </a:p>
                  </a:txBody>
                  <a:tcPr marL="20228" marR="202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Организация текста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+mj-lt"/>
                        <a:buAutoNum type="arabicPeriod"/>
                      </a:pPr>
                      <a:r>
                        <a:rPr lang="ru-RU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Оформление и структурирование высказывания в соответствии с форматом (письмо, описание графика,); 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+mj-lt"/>
                        <a:buAutoNum type="arabicPeriod"/>
                      </a:pPr>
                      <a:r>
                        <a:rPr lang="ru-RU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Употребление средств логической связи в соответствии с форматом (письмо, описание графика, статья, доклад, эссе).</a:t>
                      </a:r>
                      <a:endParaRPr lang="ru-RU" sz="14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0228" marR="202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КЗ</a:t>
                      </a:r>
                    </a:p>
                    <a:p>
                      <a:pPr marL="2476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Лексика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+mj-lt"/>
                        <a:buAutoNum type="arabicPeriod"/>
                      </a:pPr>
                      <a:r>
                        <a:rPr lang="ru-RU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Разнообразие лексического материала, его соответствие формату (письмо, описание графика, статья, доклад, эссе);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+mj-lt"/>
                        <a:buAutoNum type="arabicPeriod"/>
                      </a:pPr>
                      <a:r>
                        <a:rPr lang="ru-RU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Адекватность (уместность) и правильность употребления лексики.</a:t>
                      </a:r>
                    </a:p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+mj-lt"/>
                        <a:buNone/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Лексика</a:t>
                      </a:r>
                      <a:r>
                        <a:rPr lang="ru-RU" sz="1400" baseline="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уровня В2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0228" marR="202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Грамматика</a:t>
                      </a:r>
                    </a:p>
                    <a:p>
                      <a:pPr marL="228600" lvl="0" indent="-2286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+mj-lt"/>
                        <a:buAutoNum type="arabicPeriod"/>
                      </a:pPr>
                      <a:r>
                        <a:rPr lang="ru-RU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Разнообразие грамматического материала, его соответствие поставленной задаче.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000"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Грамматические конструкции</a:t>
                      </a:r>
                      <a:r>
                        <a:rPr lang="ru-RU" sz="1400" baseline="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уровня В2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Arial" pitchFamily="34" charset="0"/>
                        <a:buNone/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(пассивные конструкции, сложные</a:t>
                      </a:r>
                      <a:r>
                        <a:rPr lang="ru-RU" sz="1400" b="1" baseline="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предложения  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Arial" pitchFamily="34" charset="0"/>
                        <a:buNone/>
                      </a:pPr>
                      <a:r>
                        <a:rPr lang="ru-RU" sz="1400" b="1" baseline="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 т. п. )   </a:t>
                      </a:r>
                    </a:p>
                  </a:txBody>
                  <a:tcPr marL="20228" marR="2022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Орфография и пунктуация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+mj-lt"/>
                        <a:buAutoNum type="arabicPeriod"/>
                      </a:pPr>
                      <a:r>
                        <a:rPr lang="ru-RU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Правильность орфографического оформления высказывания.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+mj-lt"/>
                        <a:buAutoNum type="arabicPeriod"/>
                      </a:pPr>
                      <a:r>
                        <a:rPr lang="ru-RU" sz="14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Правильность деления текста на предложения, пунктуационного оформления.</a:t>
                      </a:r>
                      <a:endParaRPr lang="ru-RU" sz="14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0228" marR="20228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03648" y="274638"/>
            <a:ext cx="7632848" cy="1138138"/>
          </a:xfrm>
        </p:spPr>
        <p:txBody>
          <a:bodyPr>
            <a:normAutofit fontScale="90000"/>
          </a:bodyPr>
          <a:lstStyle/>
          <a:p>
            <a:pPr algn="ctr"/>
            <a:br>
              <a:rPr lang="ru-RU" dirty="0">
                <a:effectLst/>
              </a:rPr>
            </a:br>
            <a:r>
              <a:rPr lang="ru-RU" sz="2700" u="sng" dirty="0">
                <a:solidFill>
                  <a:schemeClr val="tx1"/>
                </a:solidFill>
                <a:effectLst/>
                <a:latin typeface="Bookman Old Style" panose="02050604050505020204" pitchFamily="18" charset="0"/>
                <a:cs typeface="Times New Roman" pitchFamily="18" charset="0"/>
              </a:rPr>
              <a:t>Критерии оценивания выполнения заданий</a:t>
            </a:r>
            <a:r>
              <a:rPr lang="en-US" sz="2700" u="sng" dirty="0">
                <a:solidFill>
                  <a:schemeClr val="tx1"/>
                </a:solidFill>
                <a:effectLst/>
                <a:latin typeface="Bookman Old Style" panose="02050604050505020204" pitchFamily="18" charset="0"/>
                <a:cs typeface="Times New Roman" pitchFamily="18" charset="0"/>
              </a:rPr>
              <a:t> </a:t>
            </a:r>
            <a:r>
              <a:rPr lang="ru-RU" sz="2700" u="sng" dirty="0">
                <a:solidFill>
                  <a:schemeClr val="tx1"/>
                </a:solidFill>
                <a:effectLst/>
                <a:latin typeface="Bookman Old Style" panose="02050604050505020204" pitchFamily="18" charset="0"/>
                <a:cs typeface="Times New Roman" pitchFamily="18" charset="0"/>
              </a:rPr>
              <a:t>раздела «Письмо»</a:t>
            </a:r>
            <a:br>
              <a:rPr lang="ru-RU" sz="2700" u="sng" dirty="0">
                <a:solidFill>
                  <a:schemeClr val="tx1"/>
                </a:solidFill>
                <a:effectLst/>
                <a:latin typeface="Bookman Old Style" panose="02050604050505020204" pitchFamily="18" charset="0"/>
                <a:cs typeface="Times New Roman" pitchFamily="18" charset="0"/>
              </a:rPr>
            </a:br>
            <a:r>
              <a:rPr lang="en-US" sz="2700" u="sng" dirty="0">
                <a:solidFill>
                  <a:schemeClr val="accent2"/>
                </a:solidFill>
                <a:effectLst/>
                <a:latin typeface="Bookman Old Style" panose="02050604050505020204" pitchFamily="18" charset="0"/>
                <a:cs typeface="Times New Roman" pitchFamily="18" charset="0"/>
              </a:rPr>
              <a:t>(max 3 </a:t>
            </a:r>
            <a:r>
              <a:rPr lang="ru-RU" sz="2700" u="sng" dirty="0">
                <a:solidFill>
                  <a:schemeClr val="accent2"/>
                </a:solidFill>
                <a:effectLst/>
                <a:latin typeface="Bookman Old Style" panose="02050604050505020204" pitchFamily="18" charset="0"/>
                <a:cs typeface="Times New Roman" pitchFamily="18" charset="0"/>
              </a:rPr>
              <a:t>балла по каждому критерию)</a:t>
            </a:r>
            <a:br>
              <a:rPr lang="ru-RU" u="sng" dirty="0">
                <a:solidFill>
                  <a:schemeClr val="accent2"/>
                </a:solidFill>
                <a:effectLst/>
                <a:latin typeface="Bookman Old Style" panose="02050604050505020204" pitchFamily="18" charset="0"/>
                <a:cs typeface="Times New Roman" pitchFamily="18" charset="0"/>
              </a:rPr>
            </a:br>
            <a:endParaRPr lang="ru-RU" u="sng" dirty="0">
              <a:solidFill>
                <a:schemeClr val="accent2"/>
              </a:solidFill>
              <a:latin typeface="Bookman Old Style" panose="02050604050505020204" pitchFamily="18" charset="0"/>
              <a:cs typeface="Times New Roman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/>
              <a:t>16</a:t>
            </a:r>
          </a:p>
        </p:txBody>
      </p:sp>
      <p:grpSp>
        <p:nvGrpSpPr>
          <p:cNvPr id="7" name="Группа 6"/>
          <p:cNvGrpSpPr>
            <a:grpSpLocks/>
          </p:cNvGrpSpPr>
          <p:nvPr/>
        </p:nvGrpSpPr>
        <p:grpSpPr bwMode="auto">
          <a:xfrm>
            <a:off x="261938" y="223838"/>
            <a:ext cx="1924050" cy="449262"/>
            <a:chOff x="543276" y="545242"/>
            <a:chExt cx="1816737" cy="422585"/>
          </a:xfrm>
        </p:grpSpPr>
        <p:sp>
          <p:nvSpPr>
            <p:cNvPr id="8" name="Freeform 37"/>
            <p:cNvSpPr>
              <a:spLocks noEditPoints="1"/>
            </p:cNvSpPr>
            <p:nvPr/>
          </p:nvSpPr>
          <p:spPr bwMode="auto">
            <a:xfrm>
              <a:off x="1037932" y="566147"/>
              <a:ext cx="1322081" cy="401680"/>
            </a:xfrm>
            <a:custGeom>
              <a:avLst/>
              <a:gdLst>
                <a:gd name="T0" fmla="*/ 528 w 2132"/>
                <a:gd name="T1" fmla="*/ 586 h 649"/>
                <a:gd name="T2" fmla="*/ 791 w 2132"/>
                <a:gd name="T3" fmla="*/ 557 h 649"/>
                <a:gd name="T4" fmla="*/ 510 w 2132"/>
                <a:gd name="T5" fmla="*/ 564 h 649"/>
                <a:gd name="T6" fmla="*/ 490 w 2132"/>
                <a:gd name="T7" fmla="*/ 521 h 649"/>
                <a:gd name="T8" fmla="*/ 1337 w 2132"/>
                <a:gd name="T9" fmla="*/ 504 h 649"/>
                <a:gd name="T10" fmla="*/ 1257 w 2132"/>
                <a:gd name="T11" fmla="*/ 504 h 649"/>
                <a:gd name="T12" fmla="*/ 1001 w 2132"/>
                <a:gd name="T13" fmla="*/ 504 h 649"/>
                <a:gd name="T14" fmla="*/ 981 w 2132"/>
                <a:gd name="T15" fmla="*/ 504 h 649"/>
                <a:gd name="T16" fmla="*/ 799 w 2132"/>
                <a:gd name="T17" fmla="*/ 579 h 649"/>
                <a:gd name="T18" fmla="*/ 625 w 2132"/>
                <a:gd name="T19" fmla="*/ 522 h 649"/>
                <a:gd name="T20" fmla="*/ 508 w 2132"/>
                <a:gd name="T21" fmla="*/ 504 h 649"/>
                <a:gd name="T22" fmla="*/ 529 w 2132"/>
                <a:gd name="T23" fmla="*/ 574 h 649"/>
                <a:gd name="T24" fmla="*/ 470 w 2132"/>
                <a:gd name="T25" fmla="*/ 646 h 649"/>
                <a:gd name="T26" fmla="*/ 404 w 2132"/>
                <a:gd name="T27" fmla="*/ 536 h 649"/>
                <a:gd name="T28" fmla="*/ 249 w 2132"/>
                <a:gd name="T29" fmla="*/ 646 h 649"/>
                <a:gd name="T30" fmla="*/ 131 w 2132"/>
                <a:gd name="T31" fmla="*/ 504 h 649"/>
                <a:gd name="T32" fmla="*/ 23 w 2132"/>
                <a:gd name="T33" fmla="*/ 627 h 649"/>
                <a:gd name="T34" fmla="*/ 931 w 2132"/>
                <a:gd name="T35" fmla="*/ 503 h 649"/>
                <a:gd name="T36" fmla="*/ 872 w 2132"/>
                <a:gd name="T37" fmla="*/ 609 h 649"/>
                <a:gd name="T38" fmla="*/ 893 w 2132"/>
                <a:gd name="T39" fmla="*/ 646 h 649"/>
                <a:gd name="T40" fmla="*/ 914 w 2132"/>
                <a:gd name="T41" fmla="*/ 502 h 649"/>
                <a:gd name="T42" fmla="*/ 206 w 2132"/>
                <a:gd name="T43" fmla="*/ 387 h 649"/>
                <a:gd name="T44" fmla="*/ 267 w 2132"/>
                <a:gd name="T45" fmla="*/ 302 h 649"/>
                <a:gd name="T46" fmla="*/ 2111 w 2132"/>
                <a:gd name="T47" fmla="*/ 411 h 649"/>
                <a:gd name="T48" fmla="*/ 1976 w 2132"/>
                <a:gd name="T49" fmla="*/ 269 h 649"/>
                <a:gd name="T50" fmla="*/ 1805 w 2132"/>
                <a:gd name="T51" fmla="*/ 269 h 649"/>
                <a:gd name="T52" fmla="*/ 1549 w 2132"/>
                <a:gd name="T53" fmla="*/ 287 h 649"/>
                <a:gd name="T54" fmla="*/ 1337 w 2132"/>
                <a:gd name="T55" fmla="*/ 269 h 649"/>
                <a:gd name="T56" fmla="*/ 1423 w 2132"/>
                <a:gd name="T57" fmla="*/ 269 h 649"/>
                <a:gd name="T58" fmla="*/ 1337 w 2132"/>
                <a:gd name="T59" fmla="*/ 294 h 649"/>
                <a:gd name="T60" fmla="*/ 1280 w 2132"/>
                <a:gd name="T61" fmla="*/ 302 h 649"/>
                <a:gd name="T62" fmla="*/ 1126 w 2132"/>
                <a:gd name="T63" fmla="*/ 411 h 649"/>
                <a:gd name="T64" fmla="*/ 955 w 2132"/>
                <a:gd name="T65" fmla="*/ 337 h 649"/>
                <a:gd name="T66" fmla="*/ 791 w 2132"/>
                <a:gd name="T67" fmla="*/ 287 h 649"/>
                <a:gd name="T68" fmla="*/ 741 w 2132"/>
                <a:gd name="T69" fmla="*/ 269 h 649"/>
                <a:gd name="T70" fmla="*/ 515 w 2132"/>
                <a:gd name="T71" fmla="*/ 380 h 649"/>
                <a:gd name="T72" fmla="*/ 447 w 2132"/>
                <a:gd name="T73" fmla="*/ 269 h 649"/>
                <a:gd name="T74" fmla="*/ 363 w 2132"/>
                <a:gd name="T75" fmla="*/ 406 h 649"/>
                <a:gd name="T76" fmla="*/ 351 w 2132"/>
                <a:gd name="T77" fmla="*/ 386 h 649"/>
                <a:gd name="T78" fmla="*/ 105 w 2132"/>
                <a:gd name="T79" fmla="*/ 287 h 649"/>
                <a:gd name="T80" fmla="*/ 1640 w 2132"/>
                <a:gd name="T81" fmla="*/ 288 h 649"/>
                <a:gd name="T82" fmla="*/ 1680 w 2132"/>
                <a:gd name="T83" fmla="*/ 393 h 649"/>
                <a:gd name="T84" fmla="*/ 1583 w 2132"/>
                <a:gd name="T85" fmla="*/ 339 h 649"/>
                <a:gd name="T86" fmla="*/ 292 w 2132"/>
                <a:gd name="T87" fmla="*/ 303 h 649"/>
                <a:gd name="T88" fmla="*/ 182 w 2132"/>
                <a:gd name="T89" fmla="*/ 393 h 649"/>
                <a:gd name="T90" fmla="*/ 2059 w 2132"/>
                <a:gd name="T91" fmla="*/ 241 h 649"/>
                <a:gd name="T92" fmla="*/ 2058 w 2132"/>
                <a:gd name="T93" fmla="*/ 257 h 649"/>
                <a:gd name="T94" fmla="*/ 157 w 2132"/>
                <a:gd name="T95" fmla="*/ 132 h 649"/>
                <a:gd name="T96" fmla="*/ 244 w 2132"/>
                <a:gd name="T97" fmla="*/ 92 h 649"/>
                <a:gd name="T98" fmla="*/ 1046 w 2132"/>
                <a:gd name="T99" fmla="*/ 35 h 649"/>
                <a:gd name="T100" fmla="*/ 803 w 2132"/>
                <a:gd name="T101" fmla="*/ 145 h 649"/>
                <a:gd name="T102" fmla="*/ 658 w 2132"/>
                <a:gd name="T103" fmla="*/ 35 h 649"/>
                <a:gd name="T104" fmla="*/ 305 w 2132"/>
                <a:gd name="T105" fmla="*/ 35 h 649"/>
                <a:gd name="T106" fmla="*/ 325 w 2132"/>
                <a:gd name="T107" fmla="*/ 53 h 649"/>
                <a:gd name="T108" fmla="*/ 44 w 2132"/>
                <a:gd name="T109" fmla="*/ 52 h 649"/>
                <a:gd name="T110" fmla="*/ 529 w 2132"/>
                <a:gd name="T111" fmla="*/ 72 h 649"/>
                <a:gd name="T112" fmla="*/ 605 w 2132"/>
                <a:gd name="T113" fmla="*/ 173 h 649"/>
                <a:gd name="T114" fmla="*/ 507 w 2132"/>
                <a:gd name="T115" fmla="*/ 66 h 649"/>
                <a:gd name="T116" fmla="*/ 267 w 2132"/>
                <a:gd name="T117" fmla="*/ 105 h 649"/>
                <a:gd name="T118" fmla="*/ 132 w 2132"/>
                <a:gd name="T119" fmla="*/ 126 h 649"/>
                <a:gd name="T120" fmla="*/ 992 w 2132"/>
                <a:gd name="T121" fmla="*/ 9 h 649"/>
                <a:gd name="T122" fmla="*/ 967 w 2132"/>
                <a:gd name="T123" fmla="*/ 0 h 6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32" h="649">
                  <a:moveTo>
                    <a:pt x="490" y="581"/>
                  </a:moveTo>
                  <a:lnTo>
                    <a:pt x="490" y="630"/>
                  </a:lnTo>
                  <a:lnTo>
                    <a:pt x="505" y="630"/>
                  </a:lnTo>
                  <a:lnTo>
                    <a:pt x="516" y="629"/>
                  </a:lnTo>
                  <a:lnTo>
                    <a:pt x="525" y="626"/>
                  </a:lnTo>
                  <a:lnTo>
                    <a:pt x="533" y="622"/>
                  </a:lnTo>
                  <a:lnTo>
                    <a:pt x="538" y="616"/>
                  </a:lnTo>
                  <a:lnTo>
                    <a:pt x="539" y="606"/>
                  </a:lnTo>
                  <a:lnTo>
                    <a:pt x="538" y="596"/>
                  </a:lnTo>
                  <a:lnTo>
                    <a:pt x="534" y="590"/>
                  </a:lnTo>
                  <a:lnTo>
                    <a:pt x="528" y="586"/>
                  </a:lnTo>
                  <a:lnTo>
                    <a:pt x="520" y="582"/>
                  </a:lnTo>
                  <a:lnTo>
                    <a:pt x="512" y="581"/>
                  </a:lnTo>
                  <a:lnTo>
                    <a:pt x="503" y="581"/>
                  </a:lnTo>
                  <a:lnTo>
                    <a:pt x="490" y="581"/>
                  </a:lnTo>
                  <a:close/>
                  <a:moveTo>
                    <a:pt x="744" y="522"/>
                  </a:moveTo>
                  <a:lnTo>
                    <a:pt x="744" y="572"/>
                  </a:lnTo>
                  <a:lnTo>
                    <a:pt x="764" y="572"/>
                  </a:lnTo>
                  <a:lnTo>
                    <a:pt x="772" y="571"/>
                  </a:lnTo>
                  <a:lnTo>
                    <a:pt x="779" y="569"/>
                  </a:lnTo>
                  <a:lnTo>
                    <a:pt x="787" y="563"/>
                  </a:lnTo>
                  <a:lnTo>
                    <a:pt x="791" y="557"/>
                  </a:lnTo>
                  <a:lnTo>
                    <a:pt x="793" y="546"/>
                  </a:lnTo>
                  <a:lnTo>
                    <a:pt x="791" y="537"/>
                  </a:lnTo>
                  <a:lnTo>
                    <a:pt x="786" y="530"/>
                  </a:lnTo>
                  <a:lnTo>
                    <a:pt x="778" y="526"/>
                  </a:lnTo>
                  <a:lnTo>
                    <a:pt x="770" y="522"/>
                  </a:lnTo>
                  <a:lnTo>
                    <a:pt x="761" y="522"/>
                  </a:lnTo>
                  <a:lnTo>
                    <a:pt x="744" y="522"/>
                  </a:lnTo>
                  <a:close/>
                  <a:moveTo>
                    <a:pt x="490" y="521"/>
                  </a:moveTo>
                  <a:lnTo>
                    <a:pt x="490" y="564"/>
                  </a:lnTo>
                  <a:lnTo>
                    <a:pt x="501" y="564"/>
                  </a:lnTo>
                  <a:lnTo>
                    <a:pt x="510" y="564"/>
                  </a:lnTo>
                  <a:lnTo>
                    <a:pt x="519" y="563"/>
                  </a:lnTo>
                  <a:lnTo>
                    <a:pt x="527" y="561"/>
                  </a:lnTo>
                  <a:lnTo>
                    <a:pt x="532" y="557"/>
                  </a:lnTo>
                  <a:lnTo>
                    <a:pt x="536" y="551"/>
                  </a:lnTo>
                  <a:lnTo>
                    <a:pt x="537" y="542"/>
                  </a:lnTo>
                  <a:lnTo>
                    <a:pt x="536" y="533"/>
                  </a:lnTo>
                  <a:lnTo>
                    <a:pt x="532" y="527"/>
                  </a:lnTo>
                  <a:lnTo>
                    <a:pt x="525" y="524"/>
                  </a:lnTo>
                  <a:lnTo>
                    <a:pt x="519" y="521"/>
                  </a:lnTo>
                  <a:lnTo>
                    <a:pt x="512" y="521"/>
                  </a:lnTo>
                  <a:lnTo>
                    <a:pt x="490" y="521"/>
                  </a:lnTo>
                  <a:close/>
                  <a:moveTo>
                    <a:pt x="1362" y="504"/>
                  </a:moveTo>
                  <a:lnTo>
                    <a:pt x="1471" y="504"/>
                  </a:lnTo>
                  <a:lnTo>
                    <a:pt x="1471" y="522"/>
                  </a:lnTo>
                  <a:lnTo>
                    <a:pt x="1427" y="522"/>
                  </a:lnTo>
                  <a:lnTo>
                    <a:pt x="1427" y="646"/>
                  </a:lnTo>
                  <a:lnTo>
                    <a:pt x="1406" y="646"/>
                  </a:lnTo>
                  <a:lnTo>
                    <a:pt x="1406" y="522"/>
                  </a:lnTo>
                  <a:lnTo>
                    <a:pt x="1362" y="522"/>
                  </a:lnTo>
                  <a:lnTo>
                    <a:pt x="1362" y="504"/>
                  </a:lnTo>
                  <a:close/>
                  <a:moveTo>
                    <a:pt x="1257" y="504"/>
                  </a:moveTo>
                  <a:lnTo>
                    <a:pt x="1337" y="504"/>
                  </a:lnTo>
                  <a:lnTo>
                    <a:pt x="1337" y="522"/>
                  </a:lnTo>
                  <a:lnTo>
                    <a:pt x="1278" y="522"/>
                  </a:lnTo>
                  <a:lnTo>
                    <a:pt x="1278" y="563"/>
                  </a:lnTo>
                  <a:lnTo>
                    <a:pt x="1331" y="563"/>
                  </a:lnTo>
                  <a:lnTo>
                    <a:pt x="1331" y="581"/>
                  </a:lnTo>
                  <a:lnTo>
                    <a:pt x="1278" y="581"/>
                  </a:lnTo>
                  <a:lnTo>
                    <a:pt x="1278" y="629"/>
                  </a:lnTo>
                  <a:lnTo>
                    <a:pt x="1337" y="629"/>
                  </a:lnTo>
                  <a:lnTo>
                    <a:pt x="1337" y="646"/>
                  </a:lnTo>
                  <a:lnTo>
                    <a:pt x="1257" y="646"/>
                  </a:lnTo>
                  <a:lnTo>
                    <a:pt x="1257" y="504"/>
                  </a:lnTo>
                  <a:close/>
                  <a:moveTo>
                    <a:pt x="1119" y="504"/>
                  </a:moveTo>
                  <a:lnTo>
                    <a:pt x="1227" y="504"/>
                  </a:lnTo>
                  <a:lnTo>
                    <a:pt x="1227" y="522"/>
                  </a:lnTo>
                  <a:lnTo>
                    <a:pt x="1183" y="522"/>
                  </a:lnTo>
                  <a:lnTo>
                    <a:pt x="1183" y="646"/>
                  </a:lnTo>
                  <a:lnTo>
                    <a:pt x="1163" y="646"/>
                  </a:lnTo>
                  <a:lnTo>
                    <a:pt x="1163" y="522"/>
                  </a:lnTo>
                  <a:lnTo>
                    <a:pt x="1119" y="522"/>
                  </a:lnTo>
                  <a:lnTo>
                    <a:pt x="1119" y="504"/>
                  </a:lnTo>
                  <a:close/>
                  <a:moveTo>
                    <a:pt x="981" y="504"/>
                  </a:moveTo>
                  <a:lnTo>
                    <a:pt x="1001" y="504"/>
                  </a:lnTo>
                  <a:lnTo>
                    <a:pt x="1001" y="615"/>
                  </a:lnTo>
                  <a:lnTo>
                    <a:pt x="1001" y="615"/>
                  </a:lnTo>
                  <a:lnTo>
                    <a:pt x="1068" y="504"/>
                  </a:lnTo>
                  <a:lnTo>
                    <a:pt x="1089" y="504"/>
                  </a:lnTo>
                  <a:lnTo>
                    <a:pt x="1089" y="646"/>
                  </a:lnTo>
                  <a:lnTo>
                    <a:pt x="1069" y="646"/>
                  </a:lnTo>
                  <a:lnTo>
                    <a:pt x="1069" y="536"/>
                  </a:lnTo>
                  <a:lnTo>
                    <a:pt x="1069" y="536"/>
                  </a:lnTo>
                  <a:lnTo>
                    <a:pt x="1001" y="646"/>
                  </a:lnTo>
                  <a:lnTo>
                    <a:pt x="981" y="646"/>
                  </a:lnTo>
                  <a:lnTo>
                    <a:pt x="981" y="504"/>
                  </a:lnTo>
                  <a:close/>
                  <a:moveTo>
                    <a:pt x="724" y="504"/>
                  </a:moveTo>
                  <a:lnTo>
                    <a:pt x="761" y="504"/>
                  </a:lnTo>
                  <a:lnTo>
                    <a:pt x="775" y="505"/>
                  </a:lnTo>
                  <a:lnTo>
                    <a:pt x="788" y="508"/>
                  </a:lnTo>
                  <a:lnTo>
                    <a:pt x="799" y="513"/>
                  </a:lnTo>
                  <a:lnTo>
                    <a:pt x="807" y="521"/>
                  </a:lnTo>
                  <a:lnTo>
                    <a:pt x="813" y="532"/>
                  </a:lnTo>
                  <a:lnTo>
                    <a:pt x="815" y="547"/>
                  </a:lnTo>
                  <a:lnTo>
                    <a:pt x="813" y="561"/>
                  </a:lnTo>
                  <a:lnTo>
                    <a:pt x="807" y="572"/>
                  </a:lnTo>
                  <a:lnTo>
                    <a:pt x="799" y="579"/>
                  </a:lnTo>
                  <a:lnTo>
                    <a:pt x="788" y="586"/>
                  </a:lnTo>
                  <a:lnTo>
                    <a:pt x="777" y="588"/>
                  </a:lnTo>
                  <a:lnTo>
                    <a:pt x="764" y="589"/>
                  </a:lnTo>
                  <a:lnTo>
                    <a:pt x="744" y="589"/>
                  </a:lnTo>
                  <a:lnTo>
                    <a:pt x="744" y="646"/>
                  </a:lnTo>
                  <a:lnTo>
                    <a:pt x="724" y="646"/>
                  </a:lnTo>
                  <a:lnTo>
                    <a:pt x="724" y="504"/>
                  </a:lnTo>
                  <a:close/>
                  <a:moveTo>
                    <a:pt x="605" y="504"/>
                  </a:moveTo>
                  <a:lnTo>
                    <a:pt x="684" y="504"/>
                  </a:lnTo>
                  <a:lnTo>
                    <a:pt x="684" y="522"/>
                  </a:lnTo>
                  <a:lnTo>
                    <a:pt x="625" y="522"/>
                  </a:lnTo>
                  <a:lnTo>
                    <a:pt x="625" y="563"/>
                  </a:lnTo>
                  <a:lnTo>
                    <a:pt x="679" y="563"/>
                  </a:lnTo>
                  <a:lnTo>
                    <a:pt x="679" y="581"/>
                  </a:lnTo>
                  <a:lnTo>
                    <a:pt x="625" y="581"/>
                  </a:lnTo>
                  <a:lnTo>
                    <a:pt x="625" y="629"/>
                  </a:lnTo>
                  <a:lnTo>
                    <a:pt x="684" y="629"/>
                  </a:lnTo>
                  <a:lnTo>
                    <a:pt x="684" y="646"/>
                  </a:lnTo>
                  <a:lnTo>
                    <a:pt x="605" y="646"/>
                  </a:lnTo>
                  <a:lnTo>
                    <a:pt x="605" y="504"/>
                  </a:lnTo>
                  <a:close/>
                  <a:moveTo>
                    <a:pt x="470" y="504"/>
                  </a:moveTo>
                  <a:lnTo>
                    <a:pt x="508" y="504"/>
                  </a:lnTo>
                  <a:lnTo>
                    <a:pt x="522" y="505"/>
                  </a:lnTo>
                  <a:lnTo>
                    <a:pt x="534" y="507"/>
                  </a:lnTo>
                  <a:lnTo>
                    <a:pt x="544" y="513"/>
                  </a:lnTo>
                  <a:lnTo>
                    <a:pt x="551" y="519"/>
                  </a:lnTo>
                  <a:lnTo>
                    <a:pt x="557" y="528"/>
                  </a:lnTo>
                  <a:lnTo>
                    <a:pt x="558" y="540"/>
                  </a:lnTo>
                  <a:lnTo>
                    <a:pt x="555" y="552"/>
                  </a:lnTo>
                  <a:lnTo>
                    <a:pt x="550" y="562"/>
                  </a:lnTo>
                  <a:lnTo>
                    <a:pt x="540" y="570"/>
                  </a:lnTo>
                  <a:lnTo>
                    <a:pt x="529" y="574"/>
                  </a:lnTo>
                  <a:lnTo>
                    <a:pt x="529" y="574"/>
                  </a:lnTo>
                  <a:lnTo>
                    <a:pt x="542" y="577"/>
                  </a:lnTo>
                  <a:lnTo>
                    <a:pt x="552" y="585"/>
                  </a:lnTo>
                  <a:lnTo>
                    <a:pt x="559" y="594"/>
                  </a:lnTo>
                  <a:lnTo>
                    <a:pt x="562" y="608"/>
                  </a:lnTo>
                  <a:lnTo>
                    <a:pt x="560" y="621"/>
                  </a:lnTo>
                  <a:lnTo>
                    <a:pt x="553" y="632"/>
                  </a:lnTo>
                  <a:lnTo>
                    <a:pt x="545" y="638"/>
                  </a:lnTo>
                  <a:lnTo>
                    <a:pt x="534" y="642"/>
                  </a:lnTo>
                  <a:lnTo>
                    <a:pt x="521" y="646"/>
                  </a:lnTo>
                  <a:lnTo>
                    <a:pt x="507" y="646"/>
                  </a:lnTo>
                  <a:lnTo>
                    <a:pt x="470" y="646"/>
                  </a:lnTo>
                  <a:lnTo>
                    <a:pt x="470" y="504"/>
                  </a:lnTo>
                  <a:close/>
                  <a:moveTo>
                    <a:pt x="317" y="504"/>
                  </a:moveTo>
                  <a:lnTo>
                    <a:pt x="337" y="504"/>
                  </a:lnTo>
                  <a:lnTo>
                    <a:pt x="337" y="615"/>
                  </a:lnTo>
                  <a:lnTo>
                    <a:pt x="337" y="615"/>
                  </a:lnTo>
                  <a:lnTo>
                    <a:pt x="404" y="504"/>
                  </a:lnTo>
                  <a:lnTo>
                    <a:pt x="425" y="504"/>
                  </a:lnTo>
                  <a:lnTo>
                    <a:pt x="425" y="646"/>
                  </a:lnTo>
                  <a:lnTo>
                    <a:pt x="404" y="646"/>
                  </a:lnTo>
                  <a:lnTo>
                    <a:pt x="404" y="536"/>
                  </a:lnTo>
                  <a:lnTo>
                    <a:pt x="404" y="536"/>
                  </a:lnTo>
                  <a:lnTo>
                    <a:pt x="338" y="646"/>
                  </a:lnTo>
                  <a:lnTo>
                    <a:pt x="317" y="646"/>
                  </a:lnTo>
                  <a:lnTo>
                    <a:pt x="317" y="504"/>
                  </a:lnTo>
                  <a:close/>
                  <a:moveTo>
                    <a:pt x="161" y="504"/>
                  </a:moveTo>
                  <a:lnTo>
                    <a:pt x="182" y="504"/>
                  </a:lnTo>
                  <a:lnTo>
                    <a:pt x="182" y="563"/>
                  </a:lnTo>
                  <a:lnTo>
                    <a:pt x="249" y="563"/>
                  </a:lnTo>
                  <a:lnTo>
                    <a:pt x="249" y="504"/>
                  </a:lnTo>
                  <a:lnTo>
                    <a:pt x="269" y="504"/>
                  </a:lnTo>
                  <a:lnTo>
                    <a:pt x="269" y="646"/>
                  </a:lnTo>
                  <a:lnTo>
                    <a:pt x="249" y="646"/>
                  </a:lnTo>
                  <a:lnTo>
                    <a:pt x="249" y="581"/>
                  </a:lnTo>
                  <a:lnTo>
                    <a:pt x="182" y="581"/>
                  </a:lnTo>
                  <a:lnTo>
                    <a:pt x="182" y="646"/>
                  </a:lnTo>
                  <a:lnTo>
                    <a:pt x="161" y="646"/>
                  </a:lnTo>
                  <a:lnTo>
                    <a:pt x="161" y="504"/>
                  </a:lnTo>
                  <a:close/>
                  <a:moveTo>
                    <a:pt x="0" y="504"/>
                  </a:moveTo>
                  <a:lnTo>
                    <a:pt x="24" y="504"/>
                  </a:lnTo>
                  <a:lnTo>
                    <a:pt x="65" y="588"/>
                  </a:lnTo>
                  <a:lnTo>
                    <a:pt x="66" y="588"/>
                  </a:lnTo>
                  <a:lnTo>
                    <a:pt x="109" y="504"/>
                  </a:lnTo>
                  <a:lnTo>
                    <a:pt x="131" y="504"/>
                  </a:lnTo>
                  <a:lnTo>
                    <a:pt x="72" y="617"/>
                  </a:lnTo>
                  <a:lnTo>
                    <a:pt x="68" y="624"/>
                  </a:lnTo>
                  <a:lnTo>
                    <a:pt x="64" y="633"/>
                  </a:lnTo>
                  <a:lnTo>
                    <a:pt x="56" y="640"/>
                  </a:lnTo>
                  <a:lnTo>
                    <a:pt x="48" y="646"/>
                  </a:lnTo>
                  <a:lnTo>
                    <a:pt x="36" y="647"/>
                  </a:lnTo>
                  <a:lnTo>
                    <a:pt x="32" y="647"/>
                  </a:lnTo>
                  <a:lnTo>
                    <a:pt x="28" y="647"/>
                  </a:lnTo>
                  <a:lnTo>
                    <a:pt x="25" y="647"/>
                  </a:lnTo>
                  <a:lnTo>
                    <a:pt x="22" y="646"/>
                  </a:lnTo>
                  <a:lnTo>
                    <a:pt x="23" y="627"/>
                  </a:lnTo>
                  <a:lnTo>
                    <a:pt x="26" y="627"/>
                  </a:lnTo>
                  <a:lnTo>
                    <a:pt x="29" y="629"/>
                  </a:lnTo>
                  <a:lnTo>
                    <a:pt x="33" y="629"/>
                  </a:lnTo>
                  <a:lnTo>
                    <a:pt x="40" y="627"/>
                  </a:lnTo>
                  <a:lnTo>
                    <a:pt x="45" y="623"/>
                  </a:lnTo>
                  <a:lnTo>
                    <a:pt x="50" y="619"/>
                  </a:lnTo>
                  <a:lnTo>
                    <a:pt x="53" y="614"/>
                  </a:lnTo>
                  <a:lnTo>
                    <a:pt x="54" y="609"/>
                  </a:lnTo>
                  <a:lnTo>
                    <a:pt x="0" y="504"/>
                  </a:lnTo>
                  <a:close/>
                  <a:moveTo>
                    <a:pt x="914" y="502"/>
                  </a:moveTo>
                  <a:lnTo>
                    <a:pt x="931" y="503"/>
                  </a:lnTo>
                  <a:lnTo>
                    <a:pt x="947" y="507"/>
                  </a:lnTo>
                  <a:lnTo>
                    <a:pt x="944" y="528"/>
                  </a:lnTo>
                  <a:lnTo>
                    <a:pt x="931" y="521"/>
                  </a:lnTo>
                  <a:lnTo>
                    <a:pt x="916" y="519"/>
                  </a:lnTo>
                  <a:lnTo>
                    <a:pt x="897" y="522"/>
                  </a:lnTo>
                  <a:lnTo>
                    <a:pt x="882" y="530"/>
                  </a:lnTo>
                  <a:lnTo>
                    <a:pt x="871" y="542"/>
                  </a:lnTo>
                  <a:lnTo>
                    <a:pt x="864" y="557"/>
                  </a:lnTo>
                  <a:lnTo>
                    <a:pt x="861" y="575"/>
                  </a:lnTo>
                  <a:lnTo>
                    <a:pt x="864" y="593"/>
                  </a:lnTo>
                  <a:lnTo>
                    <a:pt x="872" y="609"/>
                  </a:lnTo>
                  <a:lnTo>
                    <a:pt x="883" y="621"/>
                  </a:lnTo>
                  <a:lnTo>
                    <a:pt x="897" y="627"/>
                  </a:lnTo>
                  <a:lnTo>
                    <a:pt x="914" y="631"/>
                  </a:lnTo>
                  <a:lnTo>
                    <a:pt x="925" y="630"/>
                  </a:lnTo>
                  <a:lnTo>
                    <a:pt x="937" y="627"/>
                  </a:lnTo>
                  <a:lnTo>
                    <a:pt x="946" y="623"/>
                  </a:lnTo>
                  <a:lnTo>
                    <a:pt x="947" y="644"/>
                  </a:lnTo>
                  <a:lnTo>
                    <a:pt x="935" y="647"/>
                  </a:lnTo>
                  <a:lnTo>
                    <a:pt x="924" y="648"/>
                  </a:lnTo>
                  <a:lnTo>
                    <a:pt x="914" y="649"/>
                  </a:lnTo>
                  <a:lnTo>
                    <a:pt x="893" y="646"/>
                  </a:lnTo>
                  <a:lnTo>
                    <a:pt x="875" y="639"/>
                  </a:lnTo>
                  <a:lnTo>
                    <a:pt x="860" y="629"/>
                  </a:lnTo>
                  <a:lnTo>
                    <a:pt x="849" y="614"/>
                  </a:lnTo>
                  <a:lnTo>
                    <a:pt x="842" y="595"/>
                  </a:lnTo>
                  <a:lnTo>
                    <a:pt x="839" y="575"/>
                  </a:lnTo>
                  <a:lnTo>
                    <a:pt x="842" y="554"/>
                  </a:lnTo>
                  <a:lnTo>
                    <a:pt x="849" y="536"/>
                  </a:lnTo>
                  <a:lnTo>
                    <a:pt x="861" y="521"/>
                  </a:lnTo>
                  <a:lnTo>
                    <a:pt x="876" y="511"/>
                  </a:lnTo>
                  <a:lnTo>
                    <a:pt x="894" y="504"/>
                  </a:lnTo>
                  <a:lnTo>
                    <a:pt x="914" y="502"/>
                  </a:lnTo>
                  <a:close/>
                  <a:moveTo>
                    <a:pt x="232" y="284"/>
                  </a:moveTo>
                  <a:lnTo>
                    <a:pt x="218" y="287"/>
                  </a:lnTo>
                  <a:lnTo>
                    <a:pt x="206" y="293"/>
                  </a:lnTo>
                  <a:lnTo>
                    <a:pt x="198" y="302"/>
                  </a:lnTo>
                  <a:lnTo>
                    <a:pt x="191" y="313"/>
                  </a:lnTo>
                  <a:lnTo>
                    <a:pt x="187" y="326"/>
                  </a:lnTo>
                  <a:lnTo>
                    <a:pt x="186" y="340"/>
                  </a:lnTo>
                  <a:lnTo>
                    <a:pt x="187" y="354"/>
                  </a:lnTo>
                  <a:lnTo>
                    <a:pt x="190" y="367"/>
                  </a:lnTo>
                  <a:lnTo>
                    <a:pt x="197" y="379"/>
                  </a:lnTo>
                  <a:lnTo>
                    <a:pt x="206" y="387"/>
                  </a:lnTo>
                  <a:lnTo>
                    <a:pt x="218" y="394"/>
                  </a:lnTo>
                  <a:lnTo>
                    <a:pt x="232" y="396"/>
                  </a:lnTo>
                  <a:lnTo>
                    <a:pt x="247" y="394"/>
                  </a:lnTo>
                  <a:lnTo>
                    <a:pt x="259" y="387"/>
                  </a:lnTo>
                  <a:lnTo>
                    <a:pt x="268" y="379"/>
                  </a:lnTo>
                  <a:lnTo>
                    <a:pt x="274" y="367"/>
                  </a:lnTo>
                  <a:lnTo>
                    <a:pt x="278" y="354"/>
                  </a:lnTo>
                  <a:lnTo>
                    <a:pt x="279" y="340"/>
                  </a:lnTo>
                  <a:lnTo>
                    <a:pt x="278" y="326"/>
                  </a:lnTo>
                  <a:lnTo>
                    <a:pt x="274" y="313"/>
                  </a:lnTo>
                  <a:lnTo>
                    <a:pt x="267" y="302"/>
                  </a:lnTo>
                  <a:lnTo>
                    <a:pt x="259" y="293"/>
                  </a:lnTo>
                  <a:lnTo>
                    <a:pt x="247" y="287"/>
                  </a:lnTo>
                  <a:lnTo>
                    <a:pt x="232" y="284"/>
                  </a:lnTo>
                  <a:close/>
                  <a:moveTo>
                    <a:pt x="2023" y="269"/>
                  </a:moveTo>
                  <a:lnTo>
                    <a:pt x="2044" y="269"/>
                  </a:lnTo>
                  <a:lnTo>
                    <a:pt x="2044" y="380"/>
                  </a:lnTo>
                  <a:lnTo>
                    <a:pt x="2044" y="380"/>
                  </a:lnTo>
                  <a:lnTo>
                    <a:pt x="2110" y="269"/>
                  </a:lnTo>
                  <a:lnTo>
                    <a:pt x="2132" y="269"/>
                  </a:lnTo>
                  <a:lnTo>
                    <a:pt x="2132" y="411"/>
                  </a:lnTo>
                  <a:lnTo>
                    <a:pt x="2111" y="411"/>
                  </a:lnTo>
                  <a:lnTo>
                    <a:pt x="2111" y="302"/>
                  </a:lnTo>
                  <a:lnTo>
                    <a:pt x="2111" y="302"/>
                  </a:lnTo>
                  <a:lnTo>
                    <a:pt x="2044" y="411"/>
                  </a:lnTo>
                  <a:lnTo>
                    <a:pt x="2023" y="411"/>
                  </a:lnTo>
                  <a:lnTo>
                    <a:pt x="2023" y="269"/>
                  </a:lnTo>
                  <a:close/>
                  <a:moveTo>
                    <a:pt x="1868" y="269"/>
                  </a:moveTo>
                  <a:lnTo>
                    <a:pt x="1888" y="269"/>
                  </a:lnTo>
                  <a:lnTo>
                    <a:pt x="1888" y="380"/>
                  </a:lnTo>
                  <a:lnTo>
                    <a:pt x="1888" y="380"/>
                  </a:lnTo>
                  <a:lnTo>
                    <a:pt x="1955" y="269"/>
                  </a:lnTo>
                  <a:lnTo>
                    <a:pt x="1976" y="269"/>
                  </a:lnTo>
                  <a:lnTo>
                    <a:pt x="1976" y="411"/>
                  </a:lnTo>
                  <a:lnTo>
                    <a:pt x="1956" y="411"/>
                  </a:lnTo>
                  <a:lnTo>
                    <a:pt x="1956" y="302"/>
                  </a:lnTo>
                  <a:lnTo>
                    <a:pt x="1956" y="302"/>
                  </a:lnTo>
                  <a:lnTo>
                    <a:pt x="1888" y="411"/>
                  </a:lnTo>
                  <a:lnTo>
                    <a:pt x="1868" y="411"/>
                  </a:lnTo>
                  <a:lnTo>
                    <a:pt x="1868" y="269"/>
                  </a:lnTo>
                  <a:close/>
                  <a:moveTo>
                    <a:pt x="1723" y="269"/>
                  </a:moveTo>
                  <a:lnTo>
                    <a:pt x="1744" y="269"/>
                  </a:lnTo>
                  <a:lnTo>
                    <a:pt x="1744" y="332"/>
                  </a:lnTo>
                  <a:lnTo>
                    <a:pt x="1805" y="269"/>
                  </a:lnTo>
                  <a:lnTo>
                    <a:pt x="1832" y="269"/>
                  </a:lnTo>
                  <a:lnTo>
                    <a:pt x="1765" y="336"/>
                  </a:lnTo>
                  <a:lnTo>
                    <a:pt x="1837" y="411"/>
                  </a:lnTo>
                  <a:lnTo>
                    <a:pt x="1807" y="411"/>
                  </a:lnTo>
                  <a:lnTo>
                    <a:pt x="1744" y="341"/>
                  </a:lnTo>
                  <a:lnTo>
                    <a:pt x="1744" y="411"/>
                  </a:lnTo>
                  <a:lnTo>
                    <a:pt x="1723" y="411"/>
                  </a:lnTo>
                  <a:lnTo>
                    <a:pt x="1723" y="269"/>
                  </a:lnTo>
                  <a:close/>
                  <a:moveTo>
                    <a:pt x="1469" y="269"/>
                  </a:moveTo>
                  <a:lnTo>
                    <a:pt x="1549" y="269"/>
                  </a:lnTo>
                  <a:lnTo>
                    <a:pt x="1549" y="287"/>
                  </a:lnTo>
                  <a:lnTo>
                    <a:pt x="1490" y="287"/>
                  </a:lnTo>
                  <a:lnTo>
                    <a:pt x="1490" y="328"/>
                  </a:lnTo>
                  <a:lnTo>
                    <a:pt x="1543" y="328"/>
                  </a:lnTo>
                  <a:lnTo>
                    <a:pt x="1543" y="347"/>
                  </a:lnTo>
                  <a:lnTo>
                    <a:pt x="1490" y="347"/>
                  </a:lnTo>
                  <a:lnTo>
                    <a:pt x="1490" y="393"/>
                  </a:lnTo>
                  <a:lnTo>
                    <a:pt x="1549" y="393"/>
                  </a:lnTo>
                  <a:lnTo>
                    <a:pt x="1549" y="411"/>
                  </a:lnTo>
                  <a:lnTo>
                    <a:pt x="1469" y="411"/>
                  </a:lnTo>
                  <a:lnTo>
                    <a:pt x="1469" y="269"/>
                  </a:lnTo>
                  <a:close/>
                  <a:moveTo>
                    <a:pt x="1337" y="269"/>
                  </a:moveTo>
                  <a:lnTo>
                    <a:pt x="1357" y="269"/>
                  </a:lnTo>
                  <a:lnTo>
                    <a:pt x="1357" y="292"/>
                  </a:lnTo>
                  <a:lnTo>
                    <a:pt x="1358" y="307"/>
                  </a:lnTo>
                  <a:lnTo>
                    <a:pt x="1362" y="319"/>
                  </a:lnTo>
                  <a:lnTo>
                    <a:pt x="1369" y="328"/>
                  </a:lnTo>
                  <a:lnTo>
                    <a:pt x="1378" y="334"/>
                  </a:lnTo>
                  <a:lnTo>
                    <a:pt x="1392" y="336"/>
                  </a:lnTo>
                  <a:lnTo>
                    <a:pt x="1398" y="336"/>
                  </a:lnTo>
                  <a:lnTo>
                    <a:pt x="1403" y="335"/>
                  </a:lnTo>
                  <a:lnTo>
                    <a:pt x="1403" y="269"/>
                  </a:lnTo>
                  <a:lnTo>
                    <a:pt x="1423" y="269"/>
                  </a:lnTo>
                  <a:lnTo>
                    <a:pt x="1423" y="411"/>
                  </a:lnTo>
                  <a:lnTo>
                    <a:pt x="1403" y="411"/>
                  </a:lnTo>
                  <a:lnTo>
                    <a:pt x="1403" y="353"/>
                  </a:lnTo>
                  <a:lnTo>
                    <a:pt x="1398" y="353"/>
                  </a:lnTo>
                  <a:lnTo>
                    <a:pt x="1392" y="354"/>
                  </a:lnTo>
                  <a:lnTo>
                    <a:pt x="1376" y="352"/>
                  </a:lnTo>
                  <a:lnTo>
                    <a:pt x="1362" y="348"/>
                  </a:lnTo>
                  <a:lnTo>
                    <a:pt x="1352" y="339"/>
                  </a:lnTo>
                  <a:lnTo>
                    <a:pt x="1343" y="327"/>
                  </a:lnTo>
                  <a:lnTo>
                    <a:pt x="1339" y="312"/>
                  </a:lnTo>
                  <a:lnTo>
                    <a:pt x="1337" y="294"/>
                  </a:lnTo>
                  <a:lnTo>
                    <a:pt x="1337" y="269"/>
                  </a:lnTo>
                  <a:close/>
                  <a:moveTo>
                    <a:pt x="1192" y="269"/>
                  </a:moveTo>
                  <a:lnTo>
                    <a:pt x="1212" y="269"/>
                  </a:lnTo>
                  <a:lnTo>
                    <a:pt x="1212" y="380"/>
                  </a:lnTo>
                  <a:lnTo>
                    <a:pt x="1213" y="380"/>
                  </a:lnTo>
                  <a:lnTo>
                    <a:pt x="1280" y="269"/>
                  </a:lnTo>
                  <a:lnTo>
                    <a:pt x="1301" y="269"/>
                  </a:lnTo>
                  <a:lnTo>
                    <a:pt x="1301" y="411"/>
                  </a:lnTo>
                  <a:lnTo>
                    <a:pt x="1281" y="411"/>
                  </a:lnTo>
                  <a:lnTo>
                    <a:pt x="1281" y="302"/>
                  </a:lnTo>
                  <a:lnTo>
                    <a:pt x="1280" y="302"/>
                  </a:lnTo>
                  <a:lnTo>
                    <a:pt x="1213" y="411"/>
                  </a:lnTo>
                  <a:lnTo>
                    <a:pt x="1192" y="411"/>
                  </a:lnTo>
                  <a:lnTo>
                    <a:pt x="1192" y="269"/>
                  </a:lnTo>
                  <a:close/>
                  <a:moveTo>
                    <a:pt x="1037" y="269"/>
                  </a:moveTo>
                  <a:lnTo>
                    <a:pt x="1057" y="269"/>
                  </a:lnTo>
                  <a:lnTo>
                    <a:pt x="1057" y="328"/>
                  </a:lnTo>
                  <a:lnTo>
                    <a:pt x="1126" y="328"/>
                  </a:lnTo>
                  <a:lnTo>
                    <a:pt x="1126" y="269"/>
                  </a:lnTo>
                  <a:lnTo>
                    <a:pt x="1146" y="269"/>
                  </a:lnTo>
                  <a:lnTo>
                    <a:pt x="1146" y="411"/>
                  </a:lnTo>
                  <a:lnTo>
                    <a:pt x="1126" y="411"/>
                  </a:lnTo>
                  <a:lnTo>
                    <a:pt x="1126" y="347"/>
                  </a:lnTo>
                  <a:lnTo>
                    <a:pt x="1057" y="347"/>
                  </a:lnTo>
                  <a:lnTo>
                    <a:pt x="1057" y="411"/>
                  </a:lnTo>
                  <a:lnTo>
                    <a:pt x="1037" y="411"/>
                  </a:lnTo>
                  <a:lnTo>
                    <a:pt x="1037" y="269"/>
                  </a:lnTo>
                  <a:close/>
                  <a:moveTo>
                    <a:pt x="880" y="269"/>
                  </a:moveTo>
                  <a:lnTo>
                    <a:pt x="905" y="269"/>
                  </a:lnTo>
                  <a:lnTo>
                    <a:pt x="942" y="324"/>
                  </a:lnTo>
                  <a:lnTo>
                    <a:pt x="980" y="269"/>
                  </a:lnTo>
                  <a:lnTo>
                    <a:pt x="1003" y="269"/>
                  </a:lnTo>
                  <a:lnTo>
                    <a:pt x="955" y="337"/>
                  </a:lnTo>
                  <a:lnTo>
                    <a:pt x="1008" y="411"/>
                  </a:lnTo>
                  <a:lnTo>
                    <a:pt x="982" y="411"/>
                  </a:lnTo>
                  <a:lnTo>
                    <a:pt x="940" y="351"/>
                  </a:lnTo>
                  <a:lnTo>
                    <a:pt x="899" y="411"/>
                  </a:lnTo>
                  <a:lnTo>
                    <a:pt x="876" y="411"/>
                  </a:lnTo>
                  <a:lnTo>
                    <a:pt x="927" y="337"/>
                  </a:lnTo>
                  <a:lnTo>
                    <a:pt x="880" y="269"/>
                  </a:lnTo>
                  <a:close/>
                  <a:moveTo>
                    <a:pt x="771" y="269"/>
                  </a:moveTo>
                  <a:lnTo>
                    <a:pt x="851" y="269"/>
                  </a:lnTo>
                  <a:lnTo>
                    <a:pt x="851" y="287"/>
                  </a:lnTo>
                  <a:lnTo>
                    <a:pt x="791" y="287"/>
                  </a:lnTo>
                  <a:lnTo>
                    <a:pt x="791" y="328"/>
                  </a:lnTo>
                  <a:lnTo>
                    <a:pt x="846" y="328"/>
                  </a:lnTo>
                  <a:lnTo>
                    <a:pt x="846" y="347"/>
                  </a:lnTo>
                  <a:lnTo>
                    <a:pt x="791" y="347"/>
                  </a:lnTo>
                  <a:lnTo>
                    <a:pt x="791" y="393"/>
                  </a:lnTo>
                  <a:lnTo>
                    <a:pt x="851" y="393"/>
                  </a:lnTo>
                  <a:lnTo>
                    <a:pt x="851" y="411"/>
                  </a:lnTo>
                  <a:lnTo>
                    <a:pt x="771" y="411"/>
                  </a:lnTo>
                  <a:lnTo>
                    <a:pt x="771" y="269"/>
                  </a:lnTo>
                  <a:close/>
                  <a:moveTo>
                    <a:pt x="633" y="269"/>
                  </a:moveTo>
                  <a:lnTo>
                    <a:pt x="741" y="269"/>
                  </a:lnTo>
                  <a:lnTo>
                    <a:pt x="741" y="287"/>
                  </a:lnTo>
                  <a:lnTo>
                    <a:pt x="697" y="287"/>
                  </a:lnTo>
                  <a:lnTo>
                    <a:pt x="697" y="411"/>
                  </a:lnTo>
                  <a:lnTo>
                    <a:pt x="677" y="411"/>
                  </a:lnTo>
                  <a:lnTo>
                    <a:pt x="677" y="287"/>
                  </a:lnTo>
                  <a:lnTo>
                    <a:pt x="633" y="287"/>
                  </a:lnTo>
                  <a:lnTo>
                    <a:pt x="633" y="269"/>
                  </a:lnTo>
                  <a:close/>
                  <a:moveTo>
                    <a:pt x="494" y="269"/>
                  </a:moveTo>
                  <a:lnTo>
                    <a:pt x="515" y="269"/>
                  </a:lnTo>
                  <a:lnTo>
                    <a:pt x="515" y="380"/>
                  </a:lnTo>
                  <a:lnTo>
                    <a:pt x="515" y="380"/>
                  </a:lnTo>
                  <a:lnTo>
                    <a:pt x="582" y="269"/>
                  </a:lnTo>
                  <a:lnTo>
                    <a:pt x="603" y="269"/>
                  </a:lnTo>
                  <a:lnTo>
                    <a:pt x="603" y="411"/>
                  </a:lnTo>
                  <a:lnTo>
                    <a:pt x="582" y="411"/>
                  </a:lnTo>
                  <a:lnTo>
                    <a:pt x="582" y="302"/>
                  </a:lnTo>
                  <a:lnTo>
                    <a:pt x="582" y="302"/>
                  </a:lnTo>
                  <a:lnTo>
                    <a:pt x="516" y="411"/>
                  </a:lnTo>
                  <a:lnTo>
                    <a:pt x="494" y="411"/>
                  </a:lnTo>
                  <a:lnTo>
                    <a:pt x="494" y="269"/>
                  </a:lnTo>
                  <a:close/>
                  <a:moveTo>
                    <a:pt x="359" y="269"/>
                  </a:moveTo>
                  <a:lnTo>
                    <a:pt x="447" y="269"/>
                  </a:lnTo>
                  <a:lnTo>
                    <a:pt x="447" y="411"/>
                  </a:lnTo>
                  <a:lnTo>
                    <a:pt x="427" y="411"/>
                  </a:lnTo>
                  <a:lnTo>
                    <a:pt x="427" y="287"/>
                  </a:lnTo>
                  <a:lnTo>
                    <a:pt x="380" y="287"/>
                  </a:lnTo>
                  <a:lnTo>
                    <a:pt x="380" y="328"/>
                  </a:lnTo>
                  <a:lnTo>
                    <a:pt x="380" y="342"/>
                  </a:lnTo>
                  <a:lnTo>
                    <a:pt x="379" y="357"/>
                  </a:lnTo>
                  <a:lnTo>
                    <a:pt x="378" y="371"/>
                  </a:lnTo>
                  <a:lnTo>
                    <a:pt x="374" y="384"/>
                  </a:lnTo>
                  <a:lnTo>
                    <a:pt x="370" y="396"/>
                  </a:lnTo>
                  <a:lnTo>
                    <a:pt x="363" y="406"/>
                  </a:lnTo>
                  <a:lnTo>
                    <a:pt x="354" y="411"/>
                  </a:lnTo>
                  <a:lnTo>
                    <a:pt x="341" y="413"/>
                  </a:lnTo>
                  <a:lnTo>
                    <a:pt x="335" y="413"/>
                  </a:lnTo>
                  <a:lnTo>
                    <a:pt x="329" y="412"/>
                  </a:lnTo>
                  <a:lnTo>
                    <a:pt x="325" y="411"/>
                  </a:lnTo>
                  <a:lnTo>
                    <a:pt x="325" y="394"/>
                  </a:lnTo>
                  <a:lnTo>
                    <a:pt x="329" y="395"/>
                  </a:lnTo>
                  <a:lnTo>
                    <a:pt x="334" y="395"/>
                  </a:lnTo>
                  <a:lnTo>
                    <a:pt x="338" y="396"/>
                  </a:lnTo>
                  <a:lnTo>
                    <a:pt x="345" y="393"/>
                  </a:lnTo>
                  <a:lnTo>
                    <a:pt x="351" y="386"/>
                  </a:lnTo>
                  <a:lnTo>
                    <a:pt x="355" y="376"/>
                  </a:lnTo>
                  <a:lnTo>
                    <a:pt x="357" y="363"/>
                  </a:lnTo>
                  <a:lnTo>
                    <a:pt x="359" y="349"/>
                  </a:lnTo>
                  <a:lnTo>
                    <a:pt x="359" y="334"/>
                  </a:lnTo>
                  <a:lnTo>
                    <a:pt x="359" y="321"/>
                  </a:lnTo>
                  <a:lnTo>
                    <a:pt x="359" y="269"/>
                  </a:lnTo>
                  <a:close/>
                  <a:moveTo>
                    <a:pt x="18" y="269"/>
                  </a:moveTo>
                  <a:lnTo>
                    <a:pt x="126" y="269"/>
                  </a:lnTo>
                  <a:lnTo>
                    <a:pt x="126" y="411"/>
                  </a:lnTo>
                  <a:lnTo>
                    <a:pt x="105" y="411"/>
                  </a:lnTo>
                  <a:lnTo>
                    <a:pt x="105" y="287"/>
                  </a:lnTo>
                  <a:lnTo>
                    <a:pt x="37" y="287"/>
                  </a:lnTo>
                  <a:lnTo>
                    <a:pt x="37" y="411"/>
                  </a:lnTo>
                  <a:lnTo>
                    <a:pt x="18" y="411"/>
                  </a:lnTo>
                  <a:lnTo>
                    <a:pt x="18" y="269"/>
                  </a:lnTo>
                  <a:close/>
                  <a:moveTo>
                    <a:pt x="1658" y="267"/>
                  </a:moveTo>
                  <a:lnTo>
                    <a:pt x="1674" y="268"/>
                  </a:lnTo>
                  <a:lnTo>
                    <a:pt x="1689" y="273"/>
                  </a:lnTo>
                  <a:lnTo>
                    <a:pt x="1688" y="293"/>
                  </a:lnTo>
                  <a:lnTo>
                    <a:pt x="1674" y="287"/>
                  </a:lnTo>
                  <a:lnTo>
                    <a:pt x="1658" y="284"/>
                  </a:lnTo>
                  <a:lnTo>
                    <a:pt x="1640" y="288"/>
                  </a:lnTo>
                  <a:lnTo>
                    <a:pt x="1625" y="295"/>
                  </a:lnTo>
                  <a:lnTo>
                    <a:pt x="1614" y="307"/>
                  </a:lnTo>
                  <a:lnTo>
                    <a:pt x="1607" y="322"/>
                  </a:lnTo>
                  <a:lnTo>
                    <a:pt x="1605" y="340"/>
                  </a:lnTo>
                  <a:lnTo>
                    <a:pt x="1607" y="358"/>
                  </a:lnTo>
                  <a:lnTo>
                    <a:pt x="1614" y="375"/>
                  </a:lnTo>
                  <a:lnTo>
                    <a:pt x="1626" y="385"/>
                  </a:lnTo>
                  <a:lnTo>
                    <a:pt x="1641" y="393"/>
                  </a:lnTo>
                  <a:lnTo>
                    <a:pt x="1658" y="396"/>
                  </a:lnTo>
                  <a:lnTo>
                    <a:pt x="1669" y="395"/>
                  </a:lnTo>
                  <a:lnTo>
                    <a:pt x="1680" y="393"/>
                  </a:lnTo>
                  <a:lnTo>
                    <a:pt x="1688" y="388"/>
                  </a:lnTo>
                  <a:lnTo>
                    <a:pt x="1689" y="409"/>
                  </a:lnTo>
                  <a:lnTo>
                    <a:pt x="1678" y="412"/>
                  </a:lnTo>
                  <a:lnTo>
                    <a:pt x="1667" y="413"/>
                  </a:lnTo>
                  <a:lnTo>
                    <a:pt x="1657" y="413"/>
                  </a:lnTo>
                  <a:lnTo>
                    <a:pt x="1637" y="411"/>
                  </a:lnTo>
                  <a:lnTo>
                    <a:pt x="1618" y="405"/>
                  </a:lnTo>
                  <a:lnTo>
                    <a:pt x="1603" y="394"/>
                  </a:lnTo>
                  <a:lnTo>
                    <a:pt x="1592" y="379"/>
                  </a:lnTo>
                  <a:lnTo>
                    <a:pt x="1585" y="361"/>
                  </a:lnTo>
                  <a:lnTo>
                    <a:pt x="1583" y="339"/>
                  </a:lnTo>
                  <a:lnTo>
                    <a:pt x="1585" y="319"/>
                  </a:lnTo>
                  <a:lnTo>
                    <a:pt x="1593" y="302"/>
                  </a:lnTo>
                  <a:lnTo>
                    <a:pt x="1603" y="287"/>
                  </a:lnTo>
                  <a:lnTo>
                    <a:pt x="1618" y="276"/>
                  </a:lnTo>
                  <a:lnTo>
                    <a:pt x="1637" y="269"/>
                  </a:lnTo>
                  <a:lnTo>
                    <a:pt x="1658" y="267"/>
                  </a:lnTo>
                  <a:close/>
                  <a:moveTo>
                    <a:pt x="232" y="267"/>
                  </a:moveTo>
                  <a:lnTo>
                    <a:pt x="252" y="269"/>
                  </a:lnTo>
                  <a:lnTo>
                    <a:pt x="269" y="277"/>
                  </a:lnTo>
                  <a:lnTo>
                    <a:pt x="282" y="288"/>
                  </a:lnTo>
                  <a:lnTo>
                    <a:pt x="292" y="303"/>
                  </a:lnTo>
                  <a:lnTo>
                    <a:pt x="298" y="320"/>
                  </a:lnTo>
                  <a:lnTo>
                    <a:pt x="300" y="340"/>
                  </a:lnTo>
                  <a:lnTo>
                    <a:pt x="298" y="361"/>
                  </a:lnTo>
                  <a:lnTo>
                    <a:pt x="292" y="378"/>
                  </a:lnTo>
                  <a:lnTo>
                    <a:pt x="282" y="393"/>
                  </a:lnTo>
                  <a:lnTo>
                    <a:pt x="269" y="405"/>
                  </a:lnTo>
                  <a:lnTo>
                    <a:pt x="252" y="411"/>
                  </a:lnTo>
                  <a:lnTo>
                    <a:pt x="232" y="413"/>
                  </a:lnTo>
                  <a:lnTo>
                    <a:pt x="213" y="411"/>
                  </a:lnTo>
                  <a:lnTo>
                    <a:pt x="195" y="405"/>
                  </a:lnTo>
                  <a:lnTo>
                    <a:pt x="182" y="393"/>
                  </a:lnTo>
                  <a:lnTo>
                    <a:pt x="172" y="378"/>
                  </a:lnTo>
                  <a:lnTo>
                    <a:pt x="167" y="361"/>
                  </a:lnTo>
                  <a:lnTo>
                    <a:pt x="164" y="340"/>
                  </a:lnTo>
                  <a:lnTo>
                    <a:pt x="167" y="320"/>
                  </a:lnTo>
                  <a:lnTo>
                    <a:pt x="172" y="303"/>
                  </a:lnTo>
                  <a:lnTo>
                    <a:pt x="182" y="288"/>
                  </a:lnTo>
                  <a:lnTo>
                    <a:pt x="195" y="277"/>
                  </a:lnTo>
                  <a:lnTo>
                    <a:pt x="213" y="269"/>
                  </a:lnTo>
                  <a:lnTo>
                    <a:pt x="232" y="267"/>
                  </a:lnTo>
                  <a:close/>
                  <a:moveTo>
                    <a:pt x="2052" y="236"/>
                  </a:moveTo>
                  <a:lnTo>
                    <a:pt x="2059" y="241"/>
                  </a:lnTo>
                  <a:lnTo>
                    <a:pt x="2068" y="243"/>
                  </a:lnTo>
                  <a:lnTo>
                    <a:pt x="2077" y="244"/>
                  </a:lnTo>
                  <a:lnTo>
                    <a:pt x="2087" y="243"/>
                  </a:lnTo>
                  <a:lnTo>
                    <a:pt x="2096" y="241"/>
                  </a:lnTo>
                  <a:lnTo>
                    <a:pt x="2103" y="236"/>
                  </a:lnTo>
                  <a:lnTo>
                    <a:pt x="2106" y="254"/>
                  </a:lnTo>
                  <a:lnTo>
                    <a:pt x="2097" y="257"/>
                  </a:lnTo>
                  <a:lnTo>
                    <a:pt x="2087" y="259"/>
                  </a:lnTo>
                  <a:lnTo>
                    <a:pt x="2077" y="260"/>
                  </a:lnTo>
                  <a:lnTo>
                    <a:pt x="2068" y="259"/>
                  </a:lnTo>
                  <a:lnTo>
                    <a:pt x="2058" y="257"/>
                  </a:lnTo>
                  <a:lnTo>
                    <a:pt x="2049" y="254"/>
                  </a:lnTo>
                  <a:lnTo>
                    <a:pt x="2052" y="236"/>
                  </a:lnTo>
                  <a:close/>
                  <a:moveTo>
                    <a:pt x="199" y="50"/>
                  </a:moveTo>
                  <a:lnTo>
                    <a:pt x="185" y="52"/>
                  </a:lnTo>
                  <a:lnTo>
                    <a:pt x="173" y="57"/>
                  </a:lnTo>
                  <a:lnTo>
                    <a:pt x="163" y="67"/>
                  </a:lnTo>
                  <a:lnTo>
                    <a:pt x="157" y="78"/>
                  </a:lnTo>
                  <a:lnTo>
                    <a:pt x="154" y="92"/>
                  </a:lnTo>
                  <a:lnTo>
                    <a:pt x="152" y="105"/>
                  </a:lnTo>
                  <a:lnTo>
                    <a:pt x="153" y="119"/>
                  </a:lnTo>
                  <a:lnTo>
                    <a:pt x="157" y="132"/>
                  </a:lnTo>
                  <a:lnTo>
                    <a:pt x="163" y="143"/>
                  </a:lnTo>
                  <a:lnTo>
                    <a:pt x="172" y="153"/>
                  </a:lnTo>
                  <a:lnTo>
                    <a:pt x="184" y="158"/>
                  </a:lnTo>
                  <a:lnTo>
                    <a:pt x="199" y="160"/>
                  </a:lnTo>
                  <a:lnTo>
                    <a:pt x="214" y="158"/>
                  </a:lnTo>
                  <a:lnTo>
                    <a:pt x="225" y="153"/>
                  </a:lnTo>
                  <a:lnTo>
                    <a:pt x="234" y="143"/>
                  </a:lnTo>
                  <a:lnTo>
                    <a:pt x="240" y="132"/>
                  </a:lnTo>
                  <a:lnTo>
                    <a:pt x="244" y="119"/>
                  </a:lnTo>
                  <a:lnTo>
                    <a:pt x="245" y="105"/>
                  </a:lnTo>
                  <a:lnTo>
                    <a:pt x="244" y="92"/>
                  </a:lnTo>
                  <a:lnTo>
                    <a:pt x="240" y="78"/>
                  </a:lnTo>
                  <a:lnTo>
                    <a:pt x="234" y="67"/>
                  </a:lnTo>
                  <a:lnTo>
                    <a:pt x="224" y="57"/>
                  </a:lnTo>
                  <a:lnTo>
                    <a:pt x="213" y="52"/>
                  </a:lnTo>
                  <a:lnTo>
                    <a:pt x="199" y="50"/>
                  </a:lnTo>
                  <a:close/>
                  <a:moveTo>
                    <a:pt x="938" y="35"/>
                  </a:moveTo>
                  <a:lnTo>
                    <a:pt x="958" y="35"/>
                  </a:lnTo>
                  <a:lnTo>
                    <a:pt x="958" y="145"/>
                  </a:lnTo>
                  <a:lnTo>
                    <a:pt x="958" y="145"/>
                  </a:lnTo>
                  <a:lnTo>
                    <a:pt x="1026" y="35"/>
                  </a:lnTo>
                  <a:lnTo>
                    <a:pt x="1046" y="35"/>
                  </a:lnTo>
                  <a:lnTo>
                    <a:pt x="1046" y="176"/>
                  </a:lnTo>
                  <a:lnTo>
                    <a:pt x="1026" y="176"/>
                  </a:lnTo>
                  <a:lnTo>
                    <a:pt x="1026" y="66"/>
                  </a:lnTo>
                  <a:lnTo>
                    <a:pt x="1026" y="66"/>
                  </a:lnTo>
                  <a:lnTo>
                    <a:pt x="959" y="176"/>
                  </a:lnTo>
                  <a:lnTo>
                    <a:pt x="938" y="176"/>
                  </a:lnTo>
                  <a:lnTo>
                    <a:pt x="938" y="35"/>
                  </a:lnTo>
                  <a:close/>
                  <a:moveTo>
                    <a:pt x="783" y="35"/>
                  </a:moveTo>
                  <a:lnTo>
                    <a:pt x="803" y="35"/>
                  </a:lnTo>
                  <a:lnTo>
                    <a:pt x="803" y="145"/>
                  </a:lnTo>
                  <a:lnTo>
                    <a:pt x="803" y="145"/>
                  </a:lnTo>
                  <a:lnTo>
                    <a:pt x="871" y="35"/>
                  </a:lnTo>
                  <a:lnTo>
                    <a:pt x="891" y="35"/>
                  </a:lnTo>
                  <a:lnTo>
                    <a:pt x="891" y="176"/>
                  </a:lnTo>
                  <a:lnTo>
                    <a:pt x="871" y="176"/>
                  </a:lnTo>
                  <a:lnTo>
                    <a:pt x="871" y="66"/>
                  </a:lnTo>
                  <a:lnTo>
                    <a:pt x="871" y="66"/>
                  </a:lnTo>
                  <a:lnTo>
                    <a:pt x="804" y="176"/>
                  </a:lnTo>
                  <a:lnTo>
                    <a:pt x="783" y="176"/>
                  </a:lnTo>
                  <a:lnTo>
                    <a:pt x="783" y="35"/>
                  </a:lnTo>
                  <a:close/>
                  <a:moveTo>
                    <a:pt x="639" y="35"/>
                  </a:moveTo>
                  <a:lnTo>
                    <a:pt x="658" y="35"/>
                  </a:lnTo>
                  <a:lnTo>
                    <a:pt x="658" y="97"/>
                  </a:lnTo>
                  <a:lnTo>
                    <a:pt x="719" y="35"/>
                  </a:lnTo>
                  <a:lnTo>
                    <a:pt x="746" y="35"/>
                  </a:lnTo>
                  <a:lnTo>
                    <a:pt x="680" y="101"/>
                  </a:lnTo>
                  <a:lnTo>
                    <a:pt x="752" y="176"/>
                  </a:lnTo>
                  <a:lnTo>
                    <a:pt x="722" y="176"/>
                  </a:lnTo>
                  <a:lnTo>
                    <a:pt x="658" y="107"/>
                  </a:lnTo>
                  <a:lnTo>
                    <a:pt x="658" y="176"/>
                  </a:lnTo>
                  <a:lnTo>
                    <a:pt x="639" y="176"/>
                  </a:lnTo>
                  <a:lnTo>
                    <a:pt x="639" y="35"/>
                  </a:lnTo>
                  <a:close/>
                  <a:moveTo>
                    <a:pt x="305" y="35"/>
                  </a:moveTo>
                  <a:lnTo>
                    <a:pt x="338" y="35"/>
                  </a:lnTo>
                  <a:lnTo>
                    <a:pt x="383" y="152"/>
                  </a:lnTo>
                  <a:lnTo>
                    <a:pt x="426" y="35"/>
                  </a:lnTo>
                  <a:lnTo>
                    <a:pt x="460" y="35"/>
                  </a:lnTo>
                  <a:lnTo>
                    <a:pt x="460" y="176"/>
                  </a:lnTo>
                  <a:lnTo>
                    <a:pt x="440" y="176"/>
                  </a:lnTo>
                  <a:lnTo>
                    <a:pt x="440" y="53"/>
                  </a:lnTo>
                  <a:lnTo>
                    <a:pt x="439" y="53"/>
                  </a:lnTo>
                  <a:lnTo>
                    <a:pt x="392" y="176"/>
                  </a:lnTo>
                  <a:lnTo>
                    <a:pt x="372" y="176"/>
                  </a:lnTo>
                  <a:lnTo>
                    <a:pt x="325" y="53"/>
                  </a:lnTo>
                  <a:lnTo>
                    <a:pt x="325" y="53"/>
                  </a:lnTo>
                  <a:lnTo>
                    <a:pt x="325" y="176"/>
                  </a:lnTo>
                  <a:lnTo>
                    <a:pt x="305" y="176"/>
                  </a:lnTo>
                  <a:lnTo>
                    <a:pt x="305" y="35"/>
                  </a:lnTo>
                  <a:close/>
                  <a:moveTo>
                    <a:pt x="0" y="35"/>
                  </a:moveTo>
                  <a:lnTo>
                    <a:pt x="109" y="35"/>
                  </a:lnTo>
                  <a:lnTo>
                    <a:pt x="109" y="52"/>
                  </a:lnTo>
                  <a:lnTo>
                    <a:pt x="65" y="52"/>
                  </a:lnTo>
                  <a:lnTo>
                    <a:pt x="65" y="176"/>
                  </a:lnTo>
                  <a:lnTo>
                    <a:pt x="44" y="176"/>
                  </a:lnTo>
                  <a:lnTo>
                    <a:pt x="44" y="52"/>
                  </a:lnTo>
                  <a:lnTo>
                    <a:pt x="0" y="52"/>
                  </a:lnTo>
                  <a:lnTo>
                    <a:pt x="0" y="35"/>
                  </a:lnTo>
                  <a:close/>
                  <a:moveTo>
                    <a:pt x="573" y="31"/>
                  </a:moveTo>
                  <a:lnTo>
                    <a:pt x="589" y="33"/>
                  </a:lnTo>
                  <a:lnTo>
                    <a:pt x="604" y="38"/>
                  </a:lnTo>
                  <a:lnTo>
                    <a:pt x="603" y="57"/>
                  </a:lnTo>
                  <a:lnTo>
                    <a:pt x="589" y="52"/>
                  </a:lnTo>
                  <a:lnTo>
                    <a:pt x="574" y="50"/>
                  </a:lnTo>
                  <a:lnTo>
                    <a:pt x="555" y="52"/>
                  </a:lnTo>
                  <a:lnTo>
                    <a:pt x="540" y="60"/>
                  </a:lnTo>
                  <a:lnTo>
                    <a:pt x="529" y="72"/>
                  </a:lnTo>
                  <a:lnTo>
                    <a:pt x="521" y="87"/>
                  </a:lnTo>
                  <a:lnTo>
                    <a:pt x="519" y="105"/>
                  </a:lnTo>
                  <a:lnTo>
                    <a:pt x="521" y="124"/>
                  </a:lnTo>
                  <a:lnTo>
                    <a:pt x="530" y="139"/>
                  </a:lnTo>
                  <a:lnTo>
                    <a:pt x="540" y="150"/>
                  </a:lnTo>
                  <a:lnTo>
                    <a:pt x="555" y="158"/>
                  </a:lnTo>
                  <a:lnTo>
                    <a:pt x="573" y="160"/>
                  </a:lnTo>
                  <a:lnTo>
                    <a:pt x="583" y="160"/>
                  </a:lnTo>
                  <a:lnTo>
                    <a:pt x="594" y="157"/>
                  </a:lnTo>
                  <a:lnTo>
                    <a:pt x="604" y="154"/>
                  </a:lnTo>
                  <a:lnTo>
                    <a:pt x="605" y="173"/>
                  </a:lnTo>
                  <a:lnTo>
                    <a:pt x="593" y="177"/>
                  </a:lnTo>
                  <a:lnTo>
                    <a:pt x="582" y="178"/>
                  </a:lnTo>
                  <a:lnTo>
                    <a:pt x="573" y="178"/>
                  </a:lnTo>
                  <a:lnTo>
                    <a:pt x="551" y="176"/>
                  </a:lnTo>
                  <a:lnTo>
                    <a:pt x="533" y="170"/>
                  </a:lnTo>
                  <a:lnTo>
                    <a:pt x="518" y="158"/>
                  </a:lnTo>
                  <a:lnTo>
                    <a:pt x="507" y="144"/>
                  </a:lnTo>
                  <a:lnTo>
                    <a:pt x="500" y="126"/>
                  </a:lnTo>
                  <a:lnTo>
                    <a:pt x="498" y="104"/>
                  </a:lnTo>
                  <a:lnTo>
                    <a:pt x="500" y="84"/>
                  </a:lnTo>
                  <a:lnTo>
                    <a:pt x="507" y="66"/>
                  </a:lnTo>
                  <a:lnTo>
                    <a:pt x="519" y="52"/>
                  </a:lnTo>
                  <a:lnTo>
                    <a:pt x="534" y="41"/>
                  </a:lnTo>
                  <a:lnTo>
                    <a:pt x="552" y="34"/>
                  </a:lnTo>
                  <a:lnTo>
                    <a:pt x="573" y="31"/>
                  </a:lnTo>
                  <a:close/>
                  <a:moveTo>
                    <a:pt x="199" y="31"/>
                  </a:moveTo>
                  <a:lnTo>
                    <a:pt x="219" y="35"/>
                  </a:lnTo>
                  <a:lnTo>
                    <a:pt x="235" y="41"/>
                  </a:lnTo>
                  <a:lnTo>
                    <a:pt x="249" y="53"/>
                  </a:lnTo>
                  <a:lnTo>
                    <a:pt x="259" y="68"/>
                  </a:lnTo>
                  <a:lnTo>
                    <a:pt x="265" y="85"/>
                  </a:lnTo>
                  <a:lnTo>
                    <a:pt x="267" y="105"/>
                  </a:lnTo>
                  <a:lnTo>
                    <a:pt x="265" y="126"/>
                  </a:lnTo>
                  <a:lnTo>
                    <a:pt x="259" y="143"/>
                  </a:lnTo>
                  <a:lnTo>
                    <a:pt x="249" y="158"/>
                  </a:lnTo>
                  <a:lnTo>
                    <a:pt x="235" y="169"/>
                  </a:lnTo>
                  <a:lnTo>
                    <a:pt x="219" y="176"/>
                  </a:lnTo>
                  <a:lnTo>
                    <a:pt x="199" y="178"/>
                  </a:lnTo>
                  <a:lnTo>
                    <a:pt x="178" y="176"/>
                  </a:lnTo>
                  <a:lnTo>
                    <a:pt x="161" y="169"/>
                  </a:lnTo>
                  <a:lnTo>
                    <a:pt x="148" y="158"/>
                  </a:lnTo>
                  <a:lnTo>
                    <a:pt x="139" y="143"/>
                  </a:lnTo>
                  <a:lnTo>
                    <a:pt x="132" y="126"/>
                  </a:lnTo>
                  <a:lnTo>
                    <a:pt x="130" y="105"/>
                  </a:lnTo>
                  <a:lnTo>
                    <a:pt x="132" y="85"/>
                  </a:lnTo>
                  <a:lnTo>
                    <a:pt x="139" y="68"/>
                  </a:lnTo>
                  <a:lnTo>
                    <a:pt x="148" y="53"/>
                  </a:lnTo>
                  <a:lnTo>
                    <a:pt x="162" y="41"/>
                  </a:lnTo>
                  <a:lnTo>
                    <a:pt x="178" y="35"/>
                  </a:lnTo>
                  <a:lnTo>
                    <a:pt x="199" y="31"/>
                  </a:lnTo>
                  <a:close/>
                  <a:moveTo>
                    <a:pt x="967" y="0"/>
                  </a:moveTo>
                  <a:lnTo>
                    <a:pt x="973" y="5"/>
                  </a:lnTo>
                  <a:lnTo>
                    <a:pt x="983" y="8"/>
                  </a:lnTo>
                  <a:lnTo>
                    <a:pt x="992" y="9"/>
                  </a:lnTo>
                  <a:lnTo>
                    <a:pt x="1001" y="8"/>
                  </a:lnTo>
                  <a:lnTo>
                    <a:pt x="1011" y="5"/>
                  </a:lnTo>
                  <a:lnTo>
                    <a:pt x="1017" y="0"/>
                  </a:lnTo>
                  <a:lnTo>
                    <a:pt x="1021" y="19"/>
                  </a:lnTo>
                  <a:lnTo>
                    <a:pt x="1013" y="22"/>
                  </a:lnTo>
                  <a:lnTo>
                    <a:pt x="1001" y="24"/>
                  </a:lnTo>
                  <a:lnTo>
                    <a:pt x="992" y="24"/>
                  </a:lnTo>
                  <a:lnTo>
                    <a:pt x="983" y="24"/>
                  </a:lnTo>
                  <a:lnTo>
                    <a:pt x="972" y="22"/>
                  </a:lnTo>
                  <a:lnTo>
                    <a:pt x="965" y="19"/>
                  </a:lnTo>
                  <a:lnTo>
                    <a:pt x="967" y="0"/>
                  </a:lnTo>
                  <a:close/>
                </a:path>
              </a:pathLst>
            </a:custGeom>
            <a:solidFill>
              <a:schemeClr val="tx1">
                <a:lumMod val="95000"/>
                <a:lumOff val="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baseline="-25000"/>
            </a:p>
          </p:txBody>
        </p:sp>
        <p:grpSp>
          <p:nvGrpSpPr>
            <p:cNvPr id="9" name="Group 34"/>
            <p:cNvGrpSpPr>
              <a:grpSpLocks noChangeAspect="1"/>
            </p:cNvGrpSpPr>
            <p:nvPr/>
          </p:nvGrpSpPr>
          <p:grpSpPr bwMode="auto">
            <a:xfrm>
              <a:off x="543276" y="545242"/>
              <a:ext cx="421345" cy="421345"/>
              <a:chOff x="1099" y="205"/>
              <a:chExt cx="340" cy="340"/>
            </a:xfrm>
          </p:grpSpPr>
          <p:sp>
            <p:nvSpPr>
              <p:cNvPr id="10" name="Freeform 38"/>
              <p:cNvSpPr>
                <a:spLocks noEditPoints="1"/>
              </p:cNvSpPr>
              <p:nvPr/>
            </p:nvSpPr>
            <p:spPr bwMode="auto">
              <a:xfrm>
                <a:off x="1099" y="325"/>
                <a:ext cx="341" cy="218"/>
              </a:xfrm>
              <a:custGeom>
                <a:avLst/>
                <a:gdLst>
                  <a:gd name="T0" fmla="*/ 240 w 680"/>
                  <a:gd name="T1" fmla="*/ 240 h 441"/>
                  <a:gd name="T2" fmla="*/ 440 w 680"/>
                  <a:gd name="T3" fmla="*/ 240 h 441"/>
                  <a:gd name="T4" fmla="*/ 440 w 680"/>
                  <a:gd name="T5" fmla="*/ 441 h 441"/>
                  <a:gd name="T6" fmla="*/ 240 w 680"/>
                  <a:gd name="T7" fmla="*/ 441 h 441"/>
                  <a:gd name="T8" fmla="*/ 240 w 680"/>
                  <a:gd name="T9" fmla="*/ 240 h 441"/>
                  <a:gd name="T10" fmla="*/ 480 w 680"/>
                  <a:gd name="T11" fmla="*/ 0 h 441"/>
                  <a:gd name="T12" fmla="*/ 680 w 680"/>
                  <a:gd name="T13" fmla="*/ 0 h 441"/>
                  <a:gd name="T14" fmla="*/ 680 w 680"/>
                  <a:gd name="T15" fmla="*/ 441 h 441"/>
                  <a:gd name="T16" fmla="*/ 480 w 680"/>
                  <a:gd name="T17" fmla="*/ 441 h 441"/>
                  <a:gd name="T18" fmla="*/ 480 w 680"/>
                  <a:gd name="T19" fmla="*/ 0 h 441"/>
                  <a:gd name="T20" fmla="*/ 0 w 680"/>
                  <a:gd name="T21" fmla="*/ 0 h 441"/>
                  <a:gd name="T22" fmla="*/ 200 w 680"/>
                  <a:gd name="T23" fmla="*/ 0 h 441"/>
                  <a:gd name="T24" fmla="*/ 200 w 680"/>
                  <a:gd name="T25" fmla="*/ 441 h 441"/>
                  <a:gd name="T26" fmla="*/ 0 w 680"/>
                  <a:gd name="T27" fmla="*/ 441 h 441"/>
                  <a:gd name="T28" fmla="*/ 0 w 680"/>
                  <a:gd name="T29" fmla="*/ 0 h 4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680" h="441">
                    <a:moveTo>
                      <a:pt x="240" y="240"/>
                    </a:moveTo>
                    <a:lnTo>
                      <a:pt x="440" y="240"/>
                    </a:lnTo>
                    <a:lnTo>
                      <a:pt x="440" y="441"/>
                    </a:lnTo>
                    <a:lnTo>
                      <a:pt x="240" y="441"/>
                    </a:lnTo>
                    <a:lnTo>
                      <a:pt x="240" y="240"/>
                    </a:lnTo>
                    <a:close/>
                    <a:moveTo>
                      <a:pt x="480" y="0"/>
                    </a:moveTo>
                    <a:lnTo>
                      <a:pt x="680" y="0"/>
                    </a:lnTo>
                    <a:lnTo>
                      <a:pt x="680" y="441"/>
                    </a:lnTo>
                    <a:lnTo>
                      <a:pt x="480" y="441"/>
                    </a:lnTo>
                    <a:lnTo>
                      <a:pt x="480" y="0"/>
                    </a:lnTo>
                    <a:close/>
                    <a:moveTo>
                      <a:pt x="0" y="0"/>
                    </a:moveTo>
                    <a:lnTo>
                      <a:pt x="200" y="0"/>
                    </a:lnTo>
                    <a:lnTo>
                      <a:pt x="200" y="441"/>
                    </a:lnTo>
                    <a:lnTo>
                      <a:pt x="0" y="4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95000"/>
                  <a:lumOff val="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baseline="-25000"/>
              </a:p>
            </p:txBody>
          </p:sp>
          <p:sp>
            <p:nvSpPr>
              <p:cNvPr id="11" name="Freeform 39"/>
              <p:cNvSpPr>
                <a:spLocks noEditPoints="1"/>
              </p:cNvSpPr>
              <p:nvPr/>
            </p:nvSpPr>
            <p:spPr bwMode="auto">
              <a:xfrm>
                <a:off x="1099" y="205"/>
                <a:ext cx="340" cy="220"/>
              </a:xfrm>
              <a:custGeom>
                <a:avLst/>
                <a:gdLst>
                  <a:gd name="T0" fmla="*/ 30 w 680"/>
                  <a:gd name="T1" fmla="*/ 0 h 441"/>
                  <a:gd name="T2" fmla="*/ 43 w 680"/>
                  <a:gd name="T3" fmla="*/ 0 h 441"/>
                  <a:gd name="T4" fmla="*/ 43 w 680"/>
                  <a:gd name="T5" fmla="*/ 12 h 441"/>
                  <a:gd name="T6" fmla="*/ 30 w 680"/>
                  <a:gd name="T7" fmla="*/ 12 h 441"/>
                  <a:gd name="T8" fmla="*/ 30 w 680"/>
                  <a:gd name="T9" fmla="*/ 0 h 441"/>
                  <a:gd name="T10" fmla="*/ 15 w 680"/>
                  <a:gd name="T11" fmla="*/ 0 h 441"/>
                  <a:gd name="T12" fmla="*/ 28 w 680"/>
                  <a:gd name="T13" fmla="*/ 0 h 441"/>
                  <a:gd name="T14" fmla="*/ 28 w 680"/>
                  <a:gd name="T15" fmla="*/ 27 h 441"/>
                  <a:gd name="T16" fmla="*/ 15 w 680"/>
                  <a:gd name="T17" fmla="*/ 27 h 441"/>
                  <a:gd name="T18" fmla="*/ 15 w 680"/>
                  <a:gd name="T19" fmla="*/ 0 h 441"/>
                  <a:gd name="T20" fmla="*/ 0 w 680"/>
                  <a:gd name="T21" fmla="*/ 0 h 441"/>
                  <a:gd name="T22" fmla="*/ 13 w 680"/>
                  <a:gd name="T23" fmla="*/ 0 h 441"/>
                  <a:gd name="T24" fmla="*/ 13 w 680"/>
                  <a:gd name="T25" fmla="*/ 12 h 441"/>
                  <a:gd name="T26" fmla="*/ 0 w 680"/>
                  <a:gd name="T27" fmla="*/ 12 h 441"/>
                  <a:gd name="T28" fmla="*/ 0 w 680"/>
                  <a:gd name="T29" fmla="*/ 0 h 441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680" h="441">
                    <a:moveTo>
                      <a:pt x="480" y="0"/>
                    </a:moveTo>
                    <a:lnTo>
                      <a:pt x="680" y="0"/>
                    </a:lnTo>
                    <a:lnTo>
                      <a:pt x="680" y="201"/>
                    </a:lnTo>
                    <a:lnTo>
                      <a:pt x="480" y="201"/>
                    </a:lnTo>
                    <a:lnTo>
                      <a:pt x="480" y="0"/>
                    </a:lnTo>
                    <a:close/>
                    <a:moveTo>
                      <a:pt x="240" y="0"/>
                    </a:moveTo>
                    <a:lnTo>
                      <a:pt x="440" y="0"/>
                    </a:lnTo>
                    <a:lnTo>
                      <a:pt x="440" y="441"/>
                    </a:lnTo>
                    <a:lnTo>
                      <a:pt x="240" y="441"/>
                    </a:lnTo>
                    <a:lnTo>
                      <a:pt x="240" y="0"/>
                    </a:lnTo>
                    <a:close/>
                    <a:moveTo>
                      <a:pt x="0" y="0"/>
                    </a:moveTo>
                    <a:lnTo>
                      <a:pt x="200" y="0"/>
                    </a:lnTo>
                    <a:lnTo>
                      <a:pt x="200" y="201"/>
                    </a:lnTo>
                    <a:lnTo>
                      <a:pt x="0" y="20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0BF4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13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3792328" cy="365125"/>
          </a:xfrm>
        </p:spPr>
        <p:txBody>
          <a:bodyPr/>
          <a:lstStyle/>
          <a:p>
            <a:r>
              <a:rPr lang="ru-RU" dirty="0">
                <a:latin typeface="Bookman Old Style" panose="02050604050505020204" pitchFamily="18" charset="0"/>
              </a:rPr>
              <a:t>ЦОКО ТПУ 202</a:t>
            </a:r>
            <a:r>
              <a:rPr lang="en-US" dirty="0">
                <a:latin typeface="Bookman Old Style" panose="02050604050505020204" pitchFamily="18" charset="0"/>
              </a:rPr>
              <a:t>5</a:t>
            </a:r>
            <a:endParaRPr lang="ru-RU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0907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ЦОКО ТПУ 2018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B02C3-75FF-4A71-A2A7-F37EFB276853}" type="slidenum">
              <a:rPr lang="ru-RU" smtClean="0"/>
              <a:pPr/>
              <a:t>5</a:t>
            </a:fld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15350" t="24801" r="16138" b="10800"/>
          <a:stretch/>
        </p:blipFill>
        <p:spPr>
          <a:xfrm>
            <a:off x="107504" y="260648"/>
            <a:ext cx="9036496" cy="6147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8502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ЦОКО ТПУ 2025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B02C3-75FF-4A71-A2A7-F37EFB276853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87EF2A-9566-42FC-B178-7B64BA93972E}"/>
              </a:ext>
            </a:extLst>
          </p:cNvPr>
          <p:cNvSpPr txBox="1"/>
          <p:nvPr/>
        </p:nvSpPr>
        <p:spPr>
          <a:xfrm>
            <a:off x="755576" y="1042934"/>
            <a:ext cx="7632848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b="1" i="0" dirty="0">
                <a:solidFill>
                  <a:srgbClr val="FF0000"/>
                </a:solidFill>
                <a:effectLst/>
                <a:latin typeface="Open Sans" panose="020B0606030504020204" pitchFamily="34" charset="0"/>
              </a:rPr>
              <a:t>PART 2</a:t>
            </a:r>
            <a:endParaRPr lang="en-US" b="0" i="0" dirty="0">
              <a:solidFill>
                <a:srgbClr val="4D4D50"/>
              </a:solidFill>
              <a:effectLst/>
              <a:latin typeface="Open Sans" panose="020B0606030504020204" pitchFamily="34" charset="0"/>
            </a:endParaRPr>
          </a:p>
          <a:p>
            <a:pPr algn="l"/>
            <a:r>
              <a:rPr lang="en-US" b="1" i="1" dirty="0">
                <a:solidFill>
                  <a:srgbClr val="4D4D50"/>
                </a:solidFill>
                <a:effectLst/>
                <a:latin typeface="Open Sans" panose="020B0606030504020204" pitchFamily="34" charset="0"/>
              </a:rPr>
              <a:t>Write your answer to </a:t>
            </a:r>
            <a:r>
              <a:rPr lang="en-US" b="1" i="1" dirty="0">
                <a:solidFill>
                  <a:srgbClr val="FF0000"/>
                </a:solidFill>
                <a:effectLst/>
                <a:latin typeface="Open Sans" panose="020B0606030504020204" pitchFamily="34" charset="0"/>
              </a:rPr>
              <a:t>ONE </a:t>
            </a:r>
            <a:r>
              <a:rPr lang="en-US" b="1" i="1" dirty="0">
                <a:solidFill>
                  <a:srgbClr val="4D4D50"/>
                </a:solidFill>
                <a:effectLst/>
                <a:latin typeface="Open Sans" panose="020B0606030504020204" pitchFamily="34" charset="0"/>
              </a:rPr>
              <a:t>of the options: </a:t>
            </a:r>
            <a:r>
              <a:rPr lang="en-US" b="1" i="1" dirty="0">
                <a:solidFill>
                  <a:srgbClr val="FF0000"/>
                </a:solidFill>
                <a:effectLst/>
                <a:latin typeface="Open Sans" panose="020B0606030504020204" pitchFamily="34" charset="0"/>
              </a:rPr>
              <a:t>C, D or E</a:t>
            </a:r>
            <a:r>
              <a:rPr lang="en-US" b="1" i="1" dirty="0">
                <a:solidFill>
                  <a:srgbClr val="4D4D50"/>
                </a:solidFill>
                <a:effectLst/>
                <a:latin typeface="Open Sans" panose="020B0606030504020204" pitchFamily="34" charset="0"/>
              </a:rPr>
              <a:t>.</a:t>
            </a:r>
            <a:endParaRPr lang="ru-RU" b="1" i="1" dirty="0">
              <a:solidFill>
                <a:srgbClr val="4D4D50"/>
              </a:solidFill>
              <a:effectLst/>
              <a:latin typeface="Open Sans" panose="020B0606030504020204" pitchFamily="34" charset="0"/>
            </a:endParaRPr>
          </a:p>
          <a:p>
            <a:pPr algn="l"/>
            <a:endParaRPr lang="ru-RU" b="0" i="0" dirty="0">
              <a:solidFill>
                <a:srgbClr val="4D4D50"/>
              </a:solidFill>
              <a:effectLst/>
              <a:latin typeface="Open Sans" panose="020B0606030504020204" pitchFamily="34" charset="0"/>
            </a:endParaRPr>
          </a:p>
          <a:p>
            <a:pPr algn="l"/>
            <a:r>
              <a:rPr lang="en-US" b="1" i="0" u="sng" dirty="0">
                <a:solidFill>
                  <a:srgbClr val="008000"/>
                </a:solidFill>
                <a:effectLst/>
                <a:latin typeface="Open Sans" panose="020B0606030504020204" pitchFamily="34" charset="0"/>
              </a:rPr>
              <a:t>OPTION C</a:t>
            </a:r>
            <a:endParaRPr lang="en-US" b="0" i="0" dirty="0">
              <a:solidFill>
                <a:srgbClr val="4D4D50"/>
              </a:solidFill>
              <a:effectLst/>
              <a:latin typeface="Open Sans" panose="020B0606030504020204" pitchFamily="34" charset="0"/>
            </a:endParaRPr>
          </a:p>
          <a:p>
            <a:pPr algn="l"/>
            <a:r>
              <a:rPr lang="en-US" b="1" i="0" dirty="0">
                <a:solidFill>
                  <a:srgbClr val="008000"/>
                </a:solidFill>
                <a:effectLst/>
                <a:latin typeface="Open Sans" panose="020B0606030504020204" pitchFamily="34" charset="0"/>
              </a:rPr>
              <a:t>Essay</a:t>
            </a:r>
            <a:endParaRPr lang="en-US" b="0" i="0" dirty="0">
              <a:solidFill>
                <a:srgbClr val="4D4D50"/>
              </a:solidFill>
              <a:effectLst/>
              <a:latin typeface="Open Sans" panose="020B0606030504020204" pitchFamily="34" charset="0"/>
            </a:endParaRPr>
          </a:p>
          <a:p>
            <a:pPr algn="l"/>
            <a:endParaRPr lang="ru-RU" b="0" i="1" dirty="0">
              <a:solidFill>
                <a:srgbClr val="4D4D50"/>
              </a:solidFill>
              <a:effectLst/>
              <a:latin typeface="Open Sans" panose="020B0606030504020204" pitchFamily="34" charset="0"/>
            </a:endParaRPr>
          </a:p>
          <a:p>
            <a:pPr algn="l"/>
            <a:r>
              <a:rPr lang="en-US" b="0" i="1" dirty="0">
                <a:solidFill>
                  <a:srgbClr val="4D4D50"/>
                </a:solidFill>
                <a:effectLst/>
                <a:latin typeface="Open Sans" panose="020B0606030504020204" pitchFamily="34" charset="0"/>
              </a:rPr>
              <a:t>Write your</a:t>
            </a:r>
            <a:r>
              <a:rPr lang="en-US" b="1" i="1" dirty="0">
                <a:solidFill>
                  <a:srgbClr val="FF0000"/>
                </a:solidFill>
                <a:effectLst/>
                <a:latin typeface="Open Sans" panose="020B0606030504020204" pitchFamily="34" charset="0"/>
              </a:rPr>
              <a:t> ESSAY</a:t>
            </a:r>
            <a:r>
              <a:rPr lang="en-US" b="1" i="1" dirty="0">
                <a:solidFill>
                  <a:srgbClr val="4D4D50"/>
                </a:solidFill>
                <a:effectLst/>
                <a:latin typeface="Open Sans" panose="020B0606030504020204" pitchFamily="34" charset="0"/>
              </a:rPr>
              <a:t> </a:t>
            </a:r>
            <a:r>
              <a:rPr lang="en-US" b="0" i="1" dirty="0">
                <a:solidFill>
                  <a:srgbClr val="4D4D50"/>
                </a:solidFill>
                <a:effectLst/>
                <a:latin typeface="Open Sans" panose="020B0606030504020204" pitchFamily="34" charset="0"/>
              </a:rPr>
              <a:t>in</a:t>
            </a:r>
            <a:r>
              <a:rPr lang="en-US" b="1" i="1" dirty="0">
                <a:solidFill>
                  <a:srgbClr val="4D4D50"/>
                </a:solidFill>
                <a:effectLst/>
                <a:latin typeface="Open Sans" panose="020B0606030504020204" pitchFamily="34" charset="0"/>
              </a:rPr>
              <a:t> 250 – 280 words</a:t>
            </a:r>
            <a:r>
              <a:rPr lang="en-US" b="0" i="1" dirty="0">
                <a:solidFill>
                  <a:srgbClr val="4D4D50"/>
                </a:solidFill>
                <a:effectLst/>
                <a:latin typeface="Open Sans" panose="020B0606030504020204" pitchFamily="34" charset="0"/>
              </a:rPr>
              <a:t> about the following topic:</a:t>
            </a:r>
            <a:endParaRPr lang="ru-RU" b="0" i="1" dirty="0">
              <a:solidFill>
                <a:srgbClr val="4D4D50"/>
              </a:solidFill>
              <a:effectLst/>
              <a:latin typeface="Open Sans" panose="020B0606030504020204" pitchFamily="34" charset="0"/>
            </a:endParaRPr>
          </a:p>
          <a:p>
            <a:pPr algn="l"/>
            <a:endParaRPr lang="en-US" b="0" i="0" dirty="0">
              <a:solidFill>
                <a:srgbClr val="4D4D50"/>
              </a:solidFill>
              <a:effectLst/>
              <a:latin typeface="Open Sans" panose="020B0606030504020204" pitchFamily="34" charset="0"/>
            </a:endParaRPr>
          </a:p>
          <a:p>
            <a:pPr algn="just"/>
            <a:r>
              <a:rPr lang="en-US" b="1" i="1" dirty="0">
                <a:solidFill>
                  <a:srgbClr val="4D4D50"/>
                </a:solidFill>
                <a:effectLst/>
                <a:latin typeface="Open Sans" panose="020B0606030504020204" pitchFamily="34" charset="0"/>
              </a:rPr>
              <a:t>Industrialization has brought us into conflict with the natural environment. Although some environmental pollution is a result of natural causes, most pollution is caused by human activities.</a:t>
            </a:r>
            <a:endParaRPr lang="ru-RU" b="1" i="1" dirty="0">
              <a:solidFill>
                <a:srgbClr val="4D4D50"/>
              </a:solidFill>
              <a:effectLst/>
              <a:latin typeface="Open Sans" panose="020B0606030504020204" pitchFamily="34" charset="0"/>
            </a:endParaRPr>
          </a:p>
          <a:p>
            <a:pPr algn="just"/>
            <a:endParaRPr lang="en-US" b="0" i="0" dirty="0">
              <a:solidFill>
                <a:srgbClr val="4D4D50"/>
              </a:solidFill>
              <a:effectLst/>
              <a:latin typeface="Open Sans" panose="020B0606030504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1" dirty="0">
                <a:solidFill>
                  <a:srgbClr val="4D4D50"/>
                </a:solidFill>
                <a:effectLst/>
                <a:latin typeface="Open Sans" panose="020B0606030504020204" pitchFamily="34" charset="0"/>
              </a:rPr>
              <a:t>What are some solutions to this problem?</a:t>
            </a:r>
            <a:endParaRPr lang="en-US" b="0" i="0" dirty="0">
              <a:solidFill>
                <a:srgbClr val="4D4D50"/>
              </a:solidFill>
              <a:effectLst/>
              <a:latin typeface="Open Sans" panose="020B0606030504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1" dirty="0">
                <a:solidFill>
                  <a:srgbClr val="4D4D50"/>
                </a:solidFill>
                <a:effectLst/>
                <a:latin typeface="Open Sans" panose="020B0606030504020204" pitchFamily="34" charset="0"/>
              </a:rPr>
              <a:t>What can individuals do to help the environment?</a:t>
            </a:r>
            <a:endParaRPr lang="ru-RU" b="1" i="1" dirty="0">
              <a:solidFill>
                <a:srgbClr val="4D4D50"/>
              </a:solidFill>
              <a:effectLst/>
              <a:latin typeface="Open Sans" panose="020B0606030504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en-US" b="0" i="0" dirty="0">
              <a:solidFill>
                <a:srgbClr val="4D4D50"/>
              </a:solidFill>
              <a:effectLst/>
              <a:latin typeface="Open Sans" panose="020B0606030504020204" pitchFamily="34" charset="0"/>
            </a:endParaRPr>
          </a:p>
          <a:p>
            <a:pPr algn="just"/>
            <a:r>
              <a:rPr lang="en-US" b="0" i="0" dirty="0">
                <a:solidFill>
                  <a:srgbClr val="4D4D50"/>
                </a:solidFill>
                <a:effectLst/>
                <a:latin typeface="Open Sans" panose="020B0606030504020204" pitchFamily="34" charset="0"/>
              </a:rPr>
              <a:t>Use </a:t>
            </a:r>
            <a:r>
              <a:rPr lang="en-US" b="1" i="0" dirty="0">
                <a:solidFill>
                  <a:srgbClr val="4D4D50"/>
                </a:solidFill>
                <a:effectLst/>
                <a:latin typeface="Open Sans" panose="020B0606030504020204" pitchFamily="34" charset="0"/>
              </a:rPr>
              <a:t>appropriate style</a:t>
            </a:r>
            <a:r>
              <a:rPr lang="en-US" b="0" i="0" dirty="0">
                <a:solidFill>
                  <a:srgbClr val="4D4D50"/>
                </a:solidFill>
                <a:effectLst/>
                <a:latin typeface="Open Sans" panose="020B0606030504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856226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61938" y="1421714"/>
            <a:ext cx="8774558" cy="4743590"/>
          </a:xfrm>
        </p:spPr>
        <p:txBody>
          <a:bodyPr>
            <a:normAutofit fontScale="77500" lnSpcReduction="20000"/>
          </a:bodyPr>
          <a:lstStyle/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2800" dirty="0">
                <a:latin typeface="Bookman Old Style" panose="02050604050505020204" pitchFamily="18" charset="0"/>
                <a:cs typeface="Times New Roman" pitchFamily="18" charset="0"/>
              </a:rPr>
              <a:t>Количество слов: 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225 - 308 </a:t>
            </a: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2800" dirty="0">
                <a:latin typeface="Bookman Old Style" panose="02050604050505020204" pitchFamily="18" charset="0"/>
                <a:cs typeface="Times New Roman" pitchFamily="18" charset="0"/>
              </a:rPr>
              <a:t>Есть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введение </a:t>
            </a:r>
            <a:r>
              <a:rPr lang="ru-RU" sz="2800" dirty="0">
                <a:latin typeface="Bookman Old Style" panose="02050604050505020204" pitchFamily="18" charset="0"/>
                <a:cs typeface="Times New Roman" pitchFamily="18" charset="0"/>
              </a:rPr>
              <a:t>: представлена и кратко описана проблема,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задание перефразировано </a:t>
            </a: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2800" dirty="0">
                <a:latin typeface="Bookman Old Style" panose="02050604050505020204" pitchFamily="18" charset="0"/>
                <a:cs typeface="Times New Roman" pitchFamily="18" charset="0"/>
              </a:rPr>
              <a:t>На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ВСЕ</a:t>
            </a:r>
            <a:r>
              <a:rPr lang="ru-RU" sz="2800" dirty="0">
                <a:latin typeface="Bookman Old Style" panose="02050604050505020204" pitchFamily="18" charset="0"/>
                <a:cs typeface="Times New Roman" pitchFamily="18" charset="0"/>
              </a:rPr>
              <a:t> вопросы задания есть </a:t>
            </a:r>
            <a:r>
              <a:rPr lang="ru-RU" sz="26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ПРЯМОЙ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ответ</a:t>
            </a:r>
            <a:r>
              <a:rPr lang="ru-RU" sz="2800" dirty="0" err="1">
                <a:latin typeface="Bookman Old Style" panose="02050604050505020204" pitchFamily="18" charset="0"/>
                <a:cs typeface="Times New Roman" pitchFamily="18" charset="0"/>
              </a:rPr>
              <a:t>+аргументация</a:t>
            </a:r>
            <a:endParaRPr lang="ru-RU" sz="2800" dirty="0">
              <a:latin typeface="Bookman Old Style" panose="02050604050505020204" pitchFamily="18" charset="0"/>
              <a:cs typeface="Times New Roman" pitchFamily="18" charset="0"/>
            </a:endParaRP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2800" dirty="0">
                <a:latin typeface="Bookman Old Style" panose="02050604050505020204" pitchFamily="18" charset="0"/>
                <a:cs typeface="Times New Roman" pitchFamily="18" charset="0"/>
              </a:rPr>
              <a:t>Есть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альтернативная точка </a:t>
            </a:r>
            <a:r>
              <a:rPr lang="ru-RU" sz="2800" dirty="0" err="1">
                <a:latin typeface="Bookman Old Style" panose="02050604050505020204" pitchFamily="18" charset="0"/>
                <a:cs typeface="Times New Roman" pitchFamily="18" charset="0"/>
              </a:rPr>
              <a:t>зрения+аргументация</a:t>
            </a:r>
            <a:endParaRPr lang="ru-RU" sz="2800" dirty="0">
              <a:latin typeface="Bookman Old Style" panose="02050604050505020204" pitchFamily="18" charset="0"/>
              <a:cs typeface="Times New Roman" pitchFamily="18" charset="0"/>
            </a:endParaRP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2800" dirty="0">
                <a:latin typeface="Bookman Old Style" panose="02050604050505020204" pitchFamily="18" charset="0"/>
                <a:cs typeface="Times New Roman" pitchFamily="18" charset="0"/>
              </a:rPr>
              <a:t>Есть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заключение</a:t>
            </a:r>
          </a:p>
          <a:p>
            <a:pPr marL="109728" indent="0" algn="just">
              <a:buClr>
                <a:schemeClr val="accent2"/>
              </a:buClr>
              <a:buNone/>
            </a:pPr>
            <a:endParaRPr lang="en-US" sz="2800" b="1" dirty="0">
              <a:solidFill>
                <a:schemeClr val="accent2">
                  <a:lumMod val="75000"/>
                </a:schemeClr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НЕТ сокращений, риторических вопросов, восклицательных знаков.</a:t>
            </a: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2800" dirty="0">
                <a:latin typeface="Bookman Old Style" panose="02050604050505020204" pitchFamily="18" charset="0"/>
                <a:cs typeface="Times New Roman" pitchFamily="18" charset="0"/>
              </a:rPr>
              <a:t>Текст разделен на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абзацы </a:t>
            </a: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2800" dirty="0">
                <a:latin typeface="Bookman Old Style" panose="02050604050505020204" pitchFamily="18" charset="0"/>
                <a:cs typeface="Times New Roman" pitchFamily="18" charset="0"/>
              </a:rPr>
              <a:t>Есть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ПЯТЬ</a:t>
            </a:r>
            <a:r>
              <a:rPr lang="ru-RU" sz="2800" dirty="0">
                <a:latin typeface="Bookman Old Style" panose="02050604050505020204" pitchFamily="18" charset="0"/>
                <a:cs typeface="Times New Roman" pitchFamily="18" charset="0"/>
              </a:rPr>
              <a:t> связующих элементов 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кроме 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and, but, also</a:t>
            </a:r>
            <a:endParaRPr lang="en-GB" sz="2600" b="1" dirty="0">
              <a:solidFill>
                <a:schemeClr val="accent2">
                  <a:lumMod val="50000"/>
                </a:schemeClr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ü"/>
            </a:pPr>
            <a:endParaRPr lang="en-GB" sz="1200" dirty="0">
              <a:latin typeface="Bookman Old Style" panose="02050604050505020204" pitchFamily="18" charset="0"/>
              <a:cs typeface="Times New Roman" pitchFamily="18" charset="0"/>
            </a:endParaRP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Базовая грамматика:</a:t>
            </a:r>
            <a:r>
              <a:rPr lang="ru-RU" sz="2800" dirty="0">
                <a:latin typeface="Bookman Old Style" panose="02050604050505020204" pitchFamily="18" charset="0"/>
                <a:cs typeface="Times New Roman" pitchFamily="18" charset="0"/>
              </a:rPr>
              <a:t> артикли,</a:t>
            </a:r>
            <a:r>
              <a:rPr lang="en-US" sz="2800" dirty="0">
                <a:latin typeface="Bookman Old Style" panose="02050604050505020204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Bookman Old Style" panose="02050604050505020204" pitchFamily="18" charset="0"/>
                <a:cs typeface="Times New Roman" pitchFamily="18" charset="0"/>
              </a:rPr>
              <a:t>форма глагола </a:t>
            </a:r>
            <a:r>
              <a:rPr lang="en-US" sz="2800" dirty="0">
                <a:latin typeface="Bookman Old Style" panose="02050604050505020204" pitchFamily="18" charset="0"/>
                <a:cs typeface="Times New Roman" pitchFamily="18" charset="0"/>
              </a:rPr>
              <a:t>be,</a:t>
            </a:r>
            <a:r>
              <a:rPr lang="ru-RU" sz="2800" dirty="0">
                <a:latin typeface="Bookman Old Style" panose="02050604050505020204" pitchFamily="18" charset="0"/>
                <a:cs typeface="Times New Roman" pitchFamily="18" charset="0"/>
              </a:rPr>
              <a:t>окончание </a:t>
            </a:r>
            <a:r>
              <a:rPr lang="en-US" sz="2800" dirty="0">
                <a:latin typeface="Bookman Old Style" panose="02050604050505020204" pitchFamily="18" charset="0"/>
                <a:cs typeface="Times New Roman" pitchFamily="18" charset="0"/>
              </a:rPr>
              <a:t>–s</a:t>
            </a:r>
            <a:r>
              <a:rPr lang="ru-RU" sz="2800" dirty="0">
                <a:latin typeface="Bookman Old Style" panose="02050604050505020204" pitchFamily="18" charset="0"/>
                <a:cs typeface="Times New Roman" pitchFamily="18" charset="0"/>
              </a:rPr>
              <a:t>, </a:t>
            </a:r>
            <a:r>
              <a:rPr lang="en-US" sz="2800" dirty="0">
                <a:latin typeface="Bookman Old Style" panose="02050604050505020204" pitchFamily="18" charset="0"/>
                <a:cs typeface="Times New Roman" pitchFamily="18" charset="0"/>
              </a:rPr>
              <a:t>have/has</a:t>
            </a:r>
            <a:endParaRPr lang="ru-RU" sz="2800" dirty="0">
              <a:latin typeface="Bookman Old Style" panose="02050604050505020204" pitchFamily="18" charset="0"/>
              <a:cs typeface="Times New Roman" pitchFamily="18" charset="0"/>
            </a:endParaRPr>
          </a:p>
          <a:p>
            <a:pPr algn="just">
              <a:buFont typeface="Courier New" pitchFamily="49" charset="0"/>
              <a:buChar char="o"/>
            </a:pPr>
            <a:endParaRPr lang="ru-RU" sz="1100" dirty="0">
              <a:latin typeface="Bookman Old Style" panose="02050604050505020204" pitchFamily="18" charset="0"/>
              <a:cs typeface="Times New Roman" pitchFamily="18" charset="0"/>
            </a:endParaRPr>
          </a:p>
          <a:p>
            <a:pPr algn="just">
              <a:buFont typeface="Courier New" pitchFamily="49" charset="0"/>
              <a:buChar char="o"/>
            </a:pPr>
            <a:endParaRPr lang="ru-RU" sz="1200" b="1" dirty="0">
              <a:solidFill>
                <a:srgbClr val="FF0000"/>
              </a:solidFill>
            </a:endParaRPr>
          </a:p>
          <a:p>
            <a:pPr marL="109728" indent="0" algn="just">
              <a:buNone/>
            </a:pPr>
            <a:endParaRPr lang="ru-RU" sz="2800" dirty="0"/>
          </a:p>
          <a:p>
            <a:pPr marL="109728" indent="0">
              <a:buNone/>
            </a:pPr>
            <a:endParaRPr lang="ru-RU" dirty="0"/>
          </a:p>
          <a:p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787275" y="74678"/>
            <a:ext cx="7272808" cy="1188938"/>
          </a:xfrm>
        </p:spPr>
        <p:txBody>
          <a:bodyPr>
            <a:noAutofit/>
          </a:bodyPr>
          <a:lstStyle/>
          <a:p>
            <a:pPr algn="ctr"/>
            <a:r>
              <a:rPr lang="ru-RU" sz="2400" u="sng" dirty="0">
                <a:solidFill>
                  <a:srgbClr val="FF0000"/>
                </a:solidFill>
                <a:latin typeface="Bookman Old Style" panose="02050604050505020204" pitchFamily="18" charset="0"/>
                <a:cs typeface="Times New Roman" pitchFamily="18" charset="0"/>
              </a:rPr>
              <a:t>ЧЕК-ЛИСТ К ЗАДАНИЮ</a:t>
            </a:r>
            <a:br>
              <a:rPr lang="en-US" sz="2400" u="sng" dirty="0">
                <a:solidFill>
                  <a:srgbClr val="FF0000"/>
                </a:solidFill>
                <a:latin typeface="Bookman Old Style" panose="02050604050505020204" pitchFamily="18" charset="0"/>
                <a:cs typeface="Times New Roman" pitchFamily="18" charset="0"/>
              </a:rPr>
            </a:br>
            <a:r>
              <a:rPr lang="en-US" sz="2400" u="sng" dirty="0">
                <a:solidFill>
                  <a:srgbClr val="FF0000"/>
                </a:solidFill>
                <a:latin typeface="Bookman Old Style" panose="02050604050505020204" pitchFamily="18" charset="0"/>
                <a:cs typeface="Times New Roman" pitchFamily="18" charset="0"/>
              </a:rPr>
              <a:t>“</a:t>
            </a:r>
            <a:r>
              <a:rPr lang="ru-RU" sz="2400" u="sng" dirty="0">
                <a:solidFill>
                  <a:srgbClr val="FF0000"/>
                </a:solidFill>
                <a:latin typeface="Bookman Old Style" panose="02050604050505020204" pitchFamily="18" charset="0"/>
                <a:cs typeface="Times New Roman" pitchFamily="18" charset="0"/>
              </a:rPr>
              <a:t>ЭССЕ</a:t>
            </a:r>
            <a:r>
              <a:rPr lang="en-US" sz="2400" u="sng" dirty="0">
                <a:solidFill>
                  <a:srgbClr val="FF0000"/>
                </a:solidFill>
                <a:latin typeface="Bookman Old Style" panose="02050604050505020204" pitchFamily="18" charset="0"/>
                <a:cs typeface="Times New Roman" pitchFamily="18" charset="0"/>
              </a:rPr>
              <a:t>”</a:t>
            </a:r>
            <a:endParaRPr lang="ru-RU" sz="2400" u="sng" dirty="0">
              <a:solidFill>
                <a:srgbClr val="FF0000"/>
              </a:solidFill>
              <a:latin typeface="Bookman Old Style" panose="02050604050505020204" pitchFamily="18" charset="0"/>
              <a:cs typeface="Times New Roman" pitchFamily="18" charset="0"/>
            </a:endParaRPr>
          </a:p>
        </p:txBody>
      </p:sp>
      <p:grpSp>
        <p:nvGrpSpPr>
          <p:cNvPr id="7" name="Группа 8"/>
          <p:cNvGrpSpPr>
            <a:grpSpLocks/>
          </p:cNvGrpSpPr>
          <p:nvPr/>
        </p:nvGrpSpPr>
        <p:grpSpPr bwMode="auto">
          <a:xfrm>
            <a:off x="261938" y="223838"/>
            <a:ext cx="1924050" cy="449262"/>
            <a:chOff x="543276" y="545242"/>
            <a:chExt cx="1816737" cy="422585"/>
          </a:xfrm>
        </p:grpSpPr>
        <p:sp>
          <p:nvSpPr>
            <p:cNvPr id="8" name="Freeform 37"/>
            <p:cNvSpPr>
              <a:spLocks noEditPoints="1"/>
            </p:cNvSpPr>
            <p:nvPr/>
          </p:nvSpPr>
          <p:spPr bwMode="auto">
            <a:xfrm>
              <a:off x="1037932" y="566147"/>
              <a:ext cx="1322081" cy="401680"/>
            </a:xfrm>
            <a:custGeom>
              <a:avLst/>
              <a:gdLst>
                <a:gd name="T0" fmla="*/ 528 w 2132"/>
                <a:gd name="T1" fmla="*/ 586 h 649"/>
                <a:gd name="T2" fmla="*/ 791 w 2132"/>
                <a:gd name="T3" fmla="*/ 557 h 649"/>
                <a:gd name="T4" fmla="*/ 510 w 2132"/>
                <a:gd name="T5" fmla="*/ 564 h 649"/>
                <a:gd name="T6" fmla="*/ 490 w 2132"/>
                <a:gd name="T7" fmla="*/ 521 h 649"/>
                <a:gd name="T8" fmla="*/ 1337 w 2132"/>
                <a:gd name="T9" fmla="*/ 504 h 649"/>
                <a:gd name="T10" fmla="*/ 1257 w 2132"/>
                <a:gd name="T11" fmla="*/ 504 h 649"/>
                <a:gd name="T12" fmla="*/ 1001 w 2132"/>
                <a:gd name="T13" fmla="*/ 504 h 649"/>
                <a:gd name="T14" fmla="*/ 981 w 2132"/>
                <a:gd name="T15" fmla="*/ 504 h 649"/>
                <a:gd name="T16" fmla="*/ 799 w 2132"/>
                <a:gd name="T17" fmla="*/ 579 h 649"/>
                <a:gd name="T18" fmla="*/ 625 w 2132"/>
                <a:gd name="T19" fmla="*/ 522 h 649"/>
                <a:gd name="T20" fmla="*/ 508 w 2132"/>
                <a:gd name="T21" fmla="*/ 504 h 649"/>
                <a:gd name="T22" fmla="*/ 529 w 2132"/>
                <a:gd name="T23" fmla="*/ 574 h 649"/>
                <a:gd name="T24" fmla="*/ 470 w 2132"/>
                <a:gd name="T25" fmla="*/ 646 h 649"/>
                <a:gd name="T26" fmla="*/ 404 w 2132"/>
                <a:gd name="T27" fmla="*/ 536 h 649"/>
                <a:gd name="T28" fmla="*/ 249 w 2132"/>
                <a:gd name="T29" fmla="*/ 646 h 649"/>
                <a:gd name="T30" fmla="*/ 131 w 2132"/>
                <a:gd name="T31" fmla="*/ 504 h 649"/>
                <a:gd name="T32" fmla="*/ 23 w 2132"/>
                <a:gd name="T33" fmla="*/ 627 h 649"/>
                <a:gd name="T34" fmla="*/ 931 w 2132"/>
                <a:gd name="T35" fmla="*/ 503 h 649"/>
                <a:gd name="T36" fmla="*/ 872 w 2132"/>
                <a:gd name="T37" fmla="*/ 609 h 649"/>
                <a:gd name="T38" fmla="*/ 893 w 2132"/>
                <a:gd name="T39" fmla="*/ 646 h 649"/>
                <a:gd name="T40" fmla="*/ 914 w 2132"/>
                <a:gd name="T41" fmla="*/ 502 h 649"/>
                <a:gd name="T42" fmla="*/ 206 w 2132"/>
                <a:gd name="T43" fmla="*/ 387 h 649"/>
                <a:gd name="T44" fmla="*/ 267 w 2132"/>
                <a:gd name="T45" fmla="*/ 302 h 649"/>
                <a:gd name="T46" fmla="*/ 2111 w 2132"/>
                <a:gd name="T47" fmla="*/ 411 h 649"/>
                <a:gd name="T48" fmla="*/ 1976 w 2132"/>
                <a:gd name="T49" fmla="*/ 269 h 649"/>
                <a:gd name="T50" fmla="*/ 1805 w 2132"/>
                <a:gd name="T51" fmla="*/ 269 h 649"/>
                <a:gd name="T52" fmla="*/ 1549 w 2132"/>
                <a:gd name="T53" fmla="*/ 287 h 649"/>
                <a:gd name="T54" fmla="*/ 1337 w 2132"/>
                <a:gd name="T55" fmla="*/ 269 h 649"/>
                <a:gd name="T56" fmla="*/ 1423 w 2132"/>
                <a:gd name="T57" fmla="*/ 269 h 649"/>
                <a:gd name="T58" fmla="*/ 1337 w 2132"/>
                <a:gd name="T59" fmla="*/ 294 h 649"/>
                <a:gd name="T60" fmla="*/ 1280 w 2132"/>
                <a:gd name="T61" fmla="*/ 302 h 649"/>
                <a:gd name="T62" fmla="*/ 1126 w 2132"/>
                <a:gd name="T63" fmla="*/ 411 h 649"/>
                <a:gd name="T64" fmla="*/ 955 w 2132"/>
                <a:gd name="T65" fmla="*/ 337 h 649"/>
                <a:gd name="T66" fmla="*/ 791 w 2132"/>
                <a:gd name="T67" fmla="*/ 287 h 649"/>
                <a:gd name="T68" fmla="*/ 741 w 2132"/>
                <a:gd name="T69" fmla="*/ 269 h 649"/>
                <a:gd name="T70" fmla="*/ 515 w 2132"/>
                <a:gd name="T71" fmla="*/ 380 h 649"/>
                <a:gd name="T72" fmla="*/ 447 w 2132"/>
                <a:gd name="T73" fmla="*/ 269 h 649"/>
                <a:gd name="T74" fmla="*/ 363 w 2132"/>
                <a:gd name="T75" fmla="*/ 406 h 649"/>
                <a:gd name="T76" fmla="*/ 351 w 2132"/>
                <a:gd name="T77" fmla="*/ 386 h 649"/>
                <a:gd name="T78" fmla="*/ 105 w 2132"/>
                <a:gd name="T79" fmla="*/ 287 h 649"/>
                <a:gd name="T80" fmla="*/ 1640 w 2132"/>
                <a:gd name="T81" fmla="*/ 288 h 649"/>
                <a:gd name="T82" fmla="*/ 1680 w 2132"/>
                <a:gd name="T83" fmla="*/ 393 h 649"/>
                <a:gd name="T84" fmla="*/ 1583 w 2132"/>
                <a:gd name="T85" fmla="*/ 339 h 649"/>
                <a:gd name="T86" fmla="*/ 292 w 2132"/>
                <a:gd name="T87" fmla="*/ 303 h 649"/>
                <a:gd name="T88" fmla="*/ 182 w 2132"/>
                <a:gd name="T89" fmla="*/ 393 h 649"/>
                <a:gd name="T90" fmla="*/ 2059 w 2132"/>
                <a:gd name="T91" fmla="*/ 241 h 649"/>
                <a:gd name="T92" fmla="*/ 2058 w 2132"/>
                <a:gd name="T93" fmla="*/ 257 h 649"/>
                <a:gd name="T94" fmla="*/ 157 w 2132"/>
                <a:gd name="T95" fmla="*/ 132 h 649"/>
                <a:gd name="T96" fmla="*/ 244 w 2132"/>
                <a:gd name="T97" fmla="*/ 92 h 649"/>
                <a:gd name="T98" fmla="*/ 1046 w 2132"/>
                <a:gd name="T99" fmla="*/ 35 h 649"/>
                <a:gd name="T100" fmla="*/ 803 w 2132"/>
                <a:gd name="T101" fmla="*/ 145 h 649"/>
                <a:gd name="T102" fmla="*/ 658 w 2132"/>
                <a:gd name="T103" fmla="*/ 35 h 649"/>
                <a:gd name="T104" fmla="*/ 305 w 2132"/>
                <a:gd name="T105" fmla="*/ 35 h 649"/>
                <a:gd name="T106" fmla="*/ 325 w 2132"/>
                <a:gd name="T107" fmla="*/ 53 h 649"/>
                <a:gd name="T108" fmla="*/ 44 w 2132"/>
                <a:gd name="T109" fmla="*/ 52 h 649"/>
                <a:gd name="T110" fmla="*/ 529 w 2132"/>
                <a:gd name="T111" fmla="*/ 72 h 649"/>
                <a:gd name="T112" fmla="*/ 605 w 2132"/>
                <a:gd name="T113" fmla="*/ 173 h 649"/>
                <a:gd name="T114" fmla="*/ 507 w 2132"/>
                <a:gd name="T115" fmla="*/ 66 h 649"/>
                <a:gd name="T116" fmla="*/ 267 w 2132"/>
                <a:gd name="T117" fmla="*/ 105 h 649"/>
                <a:gd name="T118" fmla="*/ 132 w 2132"/>
                <a:gd name="T119" fmla="*/ 126 h 649"/>
                <a:gd name="T120" fmla="*/ 992 w 2132"/>
                <a:gd name="T121" fmla="*/ 9 h 649"/>
                <a:gd name="T122" fmla="*/ 967 w 2132"/>
                <a:gd name="T123" fmla="*/ 0 h 6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32" h="649">
                  <a:moveTo>
                    <a:pt x="490" y="581"/>
                  </a:moveTo>
                  <a:lnTo>
                    <a:pt x="490" y="630"/>
                  </a:lnTo>
                  <a:lnTo>
                    <a:pt x="505" y="630"/>
                  </a:lnTo>
                  <a:lnTo>
                    <a:pt x="516" y="629"/>
                  </a:lnTo>
                  <a:lnTo>
                    <a:pt x="525" y="626"/>
                  </a:lnTo>
                  <a:lnTo>
                    <a:pt x="533" y="622"/>
                  </a:lnTo>
                  <a:lnTo>
                    <a:pt x="538" y="616"/>
                  </a:lnTo>
                  <a:lnTo>
                    <a:pt x="539" y="606"/>
                  </a:lnTo>
                  <a:lnTo>
                    <a:pt x="538" y="596"/>
                  </a:lnTo>
                  <a:lnTo>
                    <a:pt x="534" y="590"/>
                  </a:lnTo>
                  <a:lnTo>
                    <a:pt x="528" y="586"/>
                  </a:lnTo>
                  <a:lnTo>
                    <a:pt x="520" y="582"/>
                  </a:lnTo>
                  <a:lnTo>
                    <a:pt x="512" y="581"/>
                  </a:lnTo>
                  <a:lnTo>
                    <a:pt x="503" y="581"/>
                  </a:lnTo>
                  <a:lnTo>
                    <a:pt x="490" y="581"/>
                  </a:lnTo>
                  <a:close/>
                  <a:moveTo>
                    <a:pt x="744" y="522"/>
                  </a:moveTo>
                  <a:lnTo>
                    <a:pt x="744" y="572"/>
                  </a:lnTo>
                  <a:lnTo>
                    <a:pt x="764" y="572"/>
                  </a:lnTo>
                  <a:lnTo>
                    <a:pt x="772" y="571"/>
                  </a:lnTo>
                  <a:lnTo>
                    <a:pt x="779" y="569"/>
                  </a:lnTo>
                  <a:lnTo>
                    <a:pt x="787" y="563"/>
                  </a:lnTo>
                  <a:lnTo>
                    <a:pt x="791" y="557"/>
                  </a:lnTo>
                  <a:lnTo>
                    <a:pt x="793" y="546"/>
                  </a:lnTo>
                  <a:lnTo>
                    <a:pt x="791" y="537"/>
                  </a:lnTo>
                  <a:lnTo>
                    <a:pt x="786" y="530"/>
                  </a:lnTo>
                  <a:lnTo>
                    <a:pt x="778" y="526"/>
                  </a:lnTo>
                  <a:lnTo>
                    <a:pt x="770" y="522"/>
                  </a:lnTo>
                  <a:lnTo>
                    <a:pt x="761" y="522"/>
                  </a:lnTo>
                  <a:lnTo>
                    <a:pt x="744" y="522"/>
                  </a:lnTo>
                  <a:close/>
                  <a:moveTo>
                    <a:pt x="490" y="521"/>
                  </a:moveTo>
                  <a:lnTo>
                    <a:pt x="490" y="564"/>
                  </a:lnTo>
                  <a:lnTo>
                    <a:pt x="501" y="564"/>
                  </a:lnTo>
                  <a:lnTo>
                    <a:pt x="510" y="564"/>
                  </a:lnTo>
                  <a:lnTo>
                    <a:pt x="519" y="563"/>
                  </a:lnTo>
                  <a:lnTo>
                    <a:pt x="527" y="561"/>
                  </a:lnTo>
                  <a:lnTo>
                    <a:pt x="532" y="557"/>
                  </a:lnTo>
                  <a:lnTo>
                    <a:pt x="536" y="551"/>
                  </a:lnTo>
                  <a:lnTo>
                    <a:pt x="537" y="542"/>
                  </a:lnTo>
                  <a:lnTo>
                    <a:pt x="536" y="533"/>
                  </a:lnTo>
                  <a:lnTo>
                    <a:pt x="532" y="527"/>
                  </a:lnTo>
                  <a:lnTo>
                    <a:pt x="525" y="524"/>
                  </a:lnTo>
                  <a:lnTo>
                    <a:pt x="519" y="521"/>
                  </a:lnTo>
                  <a:lnTo>
                    <a:pt x="512" y="521"/>
                  </a:lnTo>
                  <a:lnTo>
                    <a:pt x="490" y="521"/>
                  </a:lnTo>
                  <a:close/>
                  <a:moveTo>
                    <a:pt x="1362" y="504"/>
                  </a:moveTo>
                  <a:lnTo>
                    <a:pt x="1471" y="504"/>
                  </a:lnTo>
                  <a:lnTo>
                    <a:pt x="1471" y="522"/>
                  </a:lnTo>
                  <a:lnTo>
                    <a:pt x="1427" y="522"/>
                  </a:lnTo>
                  <a:lnTo>
                    <a:pt x="1427" y="646"/>
                  </a:lnTo>
                  <a:lnTo>
                    <a:pt x="1406" y="646"/>
                  </a:lnTo>
                  <a:lnTo>
                    <a:pt x="1406" y="522"/>
                  </a:lnTo>
                  <a:lnTo>
                    <a:pt x="1362" y="522"/>
                  </a:lnTo>
                  <a:lnTo>
                    <a:pt x="1362" y="504"/>
                  </a:lnTo>
                  <a:close/>
                  <a:moveTo>
                    <a:pt x="1257" y="504"/>
                  </a:moveTo>
                  <a:lnTo>
                    <a:pt x="1337" y="504"/>
                  </a:lnTo>
                  <a:lnTo>
                    <a:pt x="1337" y="522"/>
                  </a:lnTo>
                  <a:lnTo>
                    <a:pt x="1278" y="522"/>
                  </a:lnTo>
                  <a:lnTo>
                    <a:pt x="1278" y="563"/>
                  </a:lnTo>
                  <a:lnTo>
                    <a:pt x="1331" y="563"/>
                  </a:lnTo>
                  <a:lnTo>
                    <a:pt x="1331" y="581"/>
                  </a:lnTo>
                  <a:lnTo>
                    <a:pt x="1278" y="581"/>
                  </a:lnTo>
                  <a:lnTo>
                    <a:pt x="1278" y="629"/>
                  </a:lnTo>
                  <a:lnTo>
                    <a:pt x="1337" y="629"/>
                  </a:lnTo>
                  <a:lnTo>
                    <a:pt x="1337" y="646"/>
                  </a:lnTo>
                  <a:lnTo>
                    <a:pt x="1257" y="646"/>
                  </a:lnTo>
                  <a:lnTo>
                    <a:pt x="1257" y="504"/>
                  </a:lnTo>
                  <a:close/>
                  <a:moveTo>
                    <a:pt x="1119" y="504"/>
                  </a:moveTo>
                  <a:lnTo>
                    <a:pt x="1227" y="504"/>
                  </a:lnTo>
                  <a:lnTo>
                    <a:pt x="1227" y="522"/>
                  </a:lnTo>
                  <a:lnTo>
                    <a:pt x="1183" y="522"/>
                  </a:lnTo>
                  <a:lnTo>
                    <a:pt x="1183" y="646"/>
                  </a:lnTo>
                  <a:lnTo>
                    <a:pt x="1163" y="646"/>
                  </a:lnTo>
                  <a:lnTo>
                    <a:pt x="1163" y="522"/>
                  </a:lnTo>
                  <a:lnTo>
                    <a:pt x="1119" y="522"/>
                  </a:lnTo>
                  <a:lnTo>
                    <a:pt x="1119" y="504"/>
                  </a:lnTo>
                  <a:close/>
                  <a:moveTo>
                    <a:pt x="981" y="504"/>
                  </a:moveTo>
                  <a:lnTo>
                    <a:pt x="1001" y="504"/>
                  </a:lnTo>
                  <a:lnTo>
                    <a:pt x="1001" y="615"/>
                  </a:lnTo>
                  <a:lnTo>
                    <a:pt x="1001" y="615"/>
                  </a:lnTo>
                  <a:lnTo>
                    <a:pt x="1068" y="504"/>
                  </a:lnTo>
                  <a:lnTo>
                    <a:pt x="1089" y="504"/>
                  </a:lnTo>
                  <a:lnTo>
                    <a:pt x="1089" y="646"/>
                  </a:lnTo>
                  <a:lnTo>
                    <a:pt x="1069" y="646"/>
                  </a:lnTo>
                  <a:lnTo>
                    <a:pt x="1069" y="536"/>
                  </a:lnTo>
                  <a:lnTo>
                    <a:pt x="1069" y="536"/>
                  </a:lnTo>
                  <a:lnTo>
                    <a:pt x="1001" y="646"/>
                  </a:lnTo>
                  <a:lnTo>
                    <a:pt x="981" y="646"/>
                  </a:lnTo>
                  <a:lnTo>
                    <a:pt x="981" y="504"/>
                  </a:lnTo>
                  <a:close/>
                  <a:moveTo>
                    <a:pt x="724" y="504"/>
                  </a:moveTo>
                  <a:lnTo>
                    <a:pt x="761" y="504"/>
                  </a:lnTo>
                  <a:lnTo>
                    <a:pt x="775" y="505"/>
                  </a:lnTo>
                  <a:lnTo>
                    <a:pt x="788" y="508"/>
                  </a:lnTo>
                  <a:lnTo>
                    <a:pt x="799" y="513"/>
                  </a:lnTo>
                  <a:lnTo>
                    <a:pt x="807" y="521"/>
                  </a:lnTo>
                  <a:lnTo>
                    <a:pt x="813" y="532"/>
                  </a:lnTo>
                  <a:lnTo>
                    <a:pt x="815" y="547"/>
                  </a:lnTo>
                  <a:lnTo>
                    <a:pt x="813" y="561"/>
                  </a:lnTo>
                  <a:lnTo>
                    <a:pt x="807" y="572"/>
                  </a:lnTo>
                  <a:lnTo>
                    <a:pt x="799" y="579"/>
                  </a:lnTo>
                  <a:lnTo>
                    <a:pt x="788" y="586"/>
                  </a:lnTo>
                  <a:lnTo>
                    <a:pt x="777" y="588"/>
                  </a:lnTo>
                  <a:lnTo>
                    <a:pt x="764" y="589"/>
                  </a:lnTo>
                  <a:lnTo>
                    <a:pt x="744" y="589"/>
                  </a:lnTo>
                  <a:lnTo>
                    <a:pt x="744" y="646"/>
                  </a:lnTo>
                  <a:lnTo>
                    <a:pt x="724" y="646"/>
                  </a:lnTo>
                  <a:lnTo>
                    <a:pt x="724" y="504"/>
                  </a:lnTo>
                  <a:close/>
                  <a:moveTo>
                    <a:pt x="605" y="504"/>
                  </a:moveTo>
                  <a:lnTo>
                    <a:pt x="684" y="504"/>
                  </a:lnTo>
                  <a:lnTo>
                    <a:pt x="684" y="522"/>
                  </a:lnTo>
                  <a:lnTo>
                    <a:pt x="625" y="522"/>
                  </a:lnTo>
                  <a:lnTo>
                    <a:pt x="625" y="563"/>
                  </a:lnTo>
                  <a:lnTo>
                    <a:pt x="679" y="563"/>
                  </a:lnTo>
                  <a:lnTo>
                    <a:pt x="679" y="581"/>
                  </a:lnTo>
                  <a:lnTo>
                    <a:pt x="625" y="581"/>
                  </a:lnTo>
                  <a:lnTo>
                    <a:pt x="625" y="629"/>
                  </a:lnTo>
                  <a:lnTo>
                    <a:pt x="684" y="629"/>
                  </a:lnTo>
                  <a:lnTo>
                    <a:pt x="684" y="646"/>
                  </a:lnTo>
                  <a:lnTo>
                    <a:pt x="605" y="646"/>
                  </a:lnTo>
                  <a:lnTo>
                    <a:pt x="605" y="504"/>
                  </a:lnTo>
                  <a:close/>
                  <a:moveTo>
                    <a:pt x="470" y="504"/>
                  </a:moveTo>
                  <a:lnTo>
                    <a:pt x="508" y="504"/>
                  </a:lnTo>
                  <a:lnTo>
                    <a:pt x="522" y="505"/>
                  </a:lnTo>
                  <a:lnTo>
                    <a:pt x="534" y="507"/>
                  </a:lnTo>
                  <a:lnTo>
                    <a:pt x="544" y="513"/>
                  </a:lnTo>
                  <a:lnTo>
                    <a:pt x="551" y="519"/>
                  </a:lnTo>
                  <a:lnTo>
                    <a:pt x="557" y="528"/>
                  </a:lnTo>
                  <a:lnTo>
                    <a:pt x="558" y="540"/>
                  </a:lnTo>
                  <a:lnTo>
                    <a:pt x="555" y="552"/>
                  </a:lnTo>
                  <a:lnTo>
                    <a:pt x="550" y="562"/>
                  </a:lnTo>
                  <a:lnTo>
                    <a:pt x="540" y="570"/>
                  </a:lnTo>
                  <a:lnTo>
                    <a:pt x="529" y="574"/>
                  </a:lnTo>
                  <a:lnTo>
                    <a:pt x="529" y="574"/>
                  </a:lnTo>
                  <a:lnTo>
                    <a:pt x="542" y="577"/>
                  </a:lnTo>
                  <a:lnTo>
                    <a:pt x="552" y="585"/>
                  </a:lnTo>
                  <a:lnTo>
                    <a:pt x="559" y="594"/>
                  </a:lnTo>
                  <a:lnTo>
                    <a:pt x="562" y="608"/>
                  </a:lnTo>
                  <a:lnTo>
                    <a:pt x="560" y="621"/>
                  </a:lnTo>
                  <a:lnTo>
                    <a:pt x="553" y="632"/>
                  </a:lnTo>
                  <a:lnTo>
                    <a:pt x="545" y="638"/>
                  </a:lnTo>
                  <a:lnTo>
                    <a:pt x="534" y="642"/>
                  </a:lnTo>
                  <a:lnTo>
                    <a:pt x="521" y="646"/>
                  </a:lnTo>
                  <a:lnTo>
                    <a:pt x="507" y="646"/>
                  </a:lnTo>
                  <a:lnTo>
                    <a:pt x="470" y="646"/>
                  </a:lnTo>
                  <a:lnTo>
                    <a:pt x="470" y="504"/>
                  </a:lnTo>
                  <a:close/>
                  <a:moveTo>
                    <a:pt x="317" y="504"/>
                  </a:moveTo>
                  <a:lnTo>
                    <a:pt x="337" y="504"/>
                  </a:lnTo>
                  <a:lnTo>
                    <a:pt x="337" y="615"/>
                  </a:lnTo>
                  <a:lnTo>
                    <a:pt x="337" y="615"/>
                  </a:lnTo>
                  <a:lnTo>
                    <a:pt x="404" y="504"/>
                  </a:lnTo>
                  <a:lnTo>
                    <a:pt x="425" y="504"/>
                  </a:lnTo>
                  <a:lnTo>
                    <a:pt x="425" y="646"/>
                  </a:lnTo>
                  <a:lnTo>
                    <a:pt x="404" y="646"/>
                  </a:lnTo>
                  <a:lnTo>
                    <a:pt x="404" y="536"/>
                  </a:lnTo>
                  <a:lnTo>
                    <a:pt x="404" y="536"/>
                  </a:lnTo>
                  <a:lnTo>
                    <a:pt x="338" y="646"/>
                  </a:lnTo>
                  <a:lnTo>
                    <a:pt x="317" y="646"/>
                  </a:lnTo>
                  <a:lnTo>
                    <a:pt x="317" y="504"/>
                  </a:lnTo>
                  <a:close/>
                  <a:moveTo>
                    <a:pt x="161" y="504"/>
                  </a:moveTo>
                  <a:lnTo>
                    <a:pt x="182" y="504"/>
                  </a:lnTo>
                  <a:lnTo>
                    <a:pt x="182" y="563"/>
                  </a:lnTo>
                  <a:lnTo>
                    <a:pt x="249" y="563"/>
                  </a:lnTo>
                  <a:lnTo>
                    <a:pt x="249" y="504"/>
                  </a:lnTo>
                  <a:lnTo>
                    <a:pt x="269" y="504"/>
                  </a:lnTo>
                  <a:lnTo>
                    <a:pt x="269" y="646"/>
                  </a:lnTo>
                  <a:lnTo>
                    <a:pt x="249" y="646"/>
                  </a:lnTo>
                  <a:lnTo>
                    <a:pt x="249" y="581"/>
                  </a:lnTo>
                  <a:lnTo>
                    <a:pt x="182" y="581"/>
                  </a:lnTo>
                  <a:lnTo>
                    <a:pt x="182" y="646"/>
                  </a:lnTo>
                  <a:lnTo>
                    <a:pt x="161" y="646"/>
                  </a:lnTo>
                  <a:lnTo>
                    <a:pt x="161" y="504"/>
                  </a:lnTo>
                  <a:close/>
                  <a:moveTo>
                    <a:pt x="0" y="504"/>
                  </a:moveTo>
                  <a:lnTo>
                    <a:pt x="24" y="504"/>
                  </a:lnTo>
                  <a:lnTo>
                    <a:pt x="65" y="588"/>
                  </a:lnTo>
                  <a:lnTo>
                    <a:pt x="66" y="588"/>
                  </a:lnTo>
                  <a:lnTo>
                    <a:pt x="109" y="504"/>
                  </a:lnTo>
                  <a:lnTo>
                    <a:pt x="131" y="504"/>
                  </a:lnTo>
                  <a:lnTo>
                    <a:pt x="72" y="617"/>
                  </a:lnTo>
                  <a:lnTo>
                    <a:pt x="68" y="624"/>
                  </a:lnTo>
                  <a:lnTo>
                    <a:pt x="64" y="633"/>
                  </a:lnTo>
                  <a:lnTo>
                    <a:pt x="56" y="640"/>
                  </a:lnTo>
                  <a:lnTo>
                    <a:pt x="48" y="646"/>
                  </a:lnTo>
                  <a:lnTo>
                    <a:pt x="36" y="647"/>
                  </a:lnTo>
                  <a:lnTo>
                    <a:pt x="32" y="647"/>
                  </a:lnTo>
                  <a:lnTo>
                    <a:pt x="28" y="647"/>
                  </a:lnTo>
                  <a:lnTo>
                    <a:pt x="25" y="647"/>
                  </a:lnTo>
                  <a:lnTo>
                    <a:pt x="22" y="646"/>
                  </a:lnTo>
                  <a:lnTo>
                    <a:pt x="23" y="627"/>
                  </a:lnTo>
                  <a:lnTo>
                    <a:pt x="26" y="627"/>
                  </a:lnTo>
                  <a:lnTo>
                    <a:pt x="29" y="629"/>
                  </a:lnTo>
                  <a:lnTo>
                    <a:pt x="33" y="629"/>
                  </a:lnTo>
                  <a:lnTo>
                    <a:pt x="40" y="627"/>
                  </a:lnTo>
                  <a:lnTo>
                    <a:pt x="45" y="623"/>
                  </a:lnTo>
                  <a:lnTo>
                    <a:pt x="50" y="619"/>
                  </a:lnTo>
                  <a:lnTo>
                    <a:pt x="53" y="614"/>
                  </a:lnTo>
                  <a:lnTo>
                    <a:pt x="54" y="609"/>
                  </a:lnTo>
                  <a:lnTo>
                    <a:pt x="0" y="504"/>
                  </a:lnTo>
                  <a:close/>
                  <a:moveTo>
                    <a:pt x="914" y="502"/>
                  </a:moveTo>
                  <a:lnTo>
                    <a:pt x="931" y="503"/>
                  </a:lnTo>
                  <a:lnTo>
                    <a:pt x="947" y="507"/>
                  </a:lnTo>
                  <a:lnTo>
                    <a:pt x="944" y="528"/>
                  </a:lnTo>
                  <a:lnTo>
                    <a:pt x="931" y="521"/>
                  </a:lnTo>
                  <a:lnTo>
                    <a:pt x="916" y="519"/>
                  </a:lnTo>
                  <a:lnTo>
                    <a:pt x="897" y="522"/>
                  </a:lnTo>
                  <a:lnTo>
                    <a:pt x="882" y="530"/>
                  </a:lnTo>
                  <a:lnTo>
                    <a:pt x="871" y="542"/>
                  </a:lnTo>
                  <a:lnTo>
                    <a:pt x="864" y="557"/>
                  </a:lnTo>
                  <a:lnTo>
                    <a:pt x="861" y="575"/>
                  </a:lnTo>
                  <a:lnTo>
                    <a:pt x="864" y="593"/>
                  </a:lnTo>
                  <a:lnTo>
                    <a:pt x="872" y="609"/>
                  </a:lnTo>
                  <a:lnTo>
                    <a:pt x="883" y="621"/>
                  </a:lnTo>
                  <a:lnTo>
                    <a:pt x="897" y="627"/>
                  </a:lnTo>
                  <a:lnTo>
                    <a:pt x="914" y="631"/>
                  </a:lnTo>
                  <a:lnTo>
                    <a:pt x="925" y="630"/>
                  </a:lnTo>
                  <a:lnTo>
                    <a:pt x="937" y="627"/>
                  </a:lnTo>
                  <a:lnTo>
                    <a:pt x="946" y="623"/>
                  </a:lnTo>
                  <a:lnTo>
                    <a:pt x="947" y="644"/>
                  </a:lnTo>
                  <a:lnTo>
                    <a:pt x="935" y="647"/>
                  </a:lnTo>
                  <a:lnTo>
                    <a:pt x="924" y="648"/>
                  </a:lnTo>
                  <a:lnTo>
                    <a:pt x="914" y="649"/>
                  </a:lnTo>
                  <a:lnTo>
                    <a:pt x="893" y="646"/>
                  </a:lnTo>
                  <a:lnTo>
                    <a:pt x="875" y="639"/>
                  </a:lnTo>
                  <a:lnTo>
                    <a:pt x="860" y="629"/>
                  </a:lnTo>
                  <a:lnTo>
                    <a:pt x="849" y="614"/>
                  </a:lnTo>
                  <a:lnTo>
                    <a:pt x="842" y="595"/>
                  </a:lnTo>
                  <a:lnTo>
                    <a:pt x="839" y="575"/>
                  </a:lnTo>
                  <a:lnTo>
                    <a:pt x="842" y="554"/>
                  </a:lnTo>
                  <a:lnTo>
                    <a:pt x="849" y="536"/>
                  </a:lnTo>
                  <a:lnTo>
                    <a:pt x="861" y="521"/>
                  </a:lnTo>
                  <a:lnTo>
                    <a:pt x="876" y="511"/>
                  </a:lnTo>
                  <a:lnTo>
                    <a:pt x="894" y="504"/>
                  </a:lnTo>
                  <a:lnTo>
                    <a:pt x="914" y="502"/>
                  </a:lnTo>
                  <a:close/>
                  <a:moveTo>
                    <a:pt x="232" y="284"/>
                  </a:moveTo>
                  <a:lnTo>
                    <a:pt x="218" y="287"/>
                  </a:lnTo>
                  <a:lnTo>
                    <a:pt x="206" y="293"/>
                  </a:lnTo>
                  <a:lnTo>
                    <a:pt x="198" y="302"/>
                  </a:lnTo>
                  <a:lnTo>
                    <a:pt x="191" y="313"/>
                  </a:lnTo>
                  <a:lnTo>
                    <a:pt x="187" y="326"/>
                  </a:lnTo>
                  <a:lnTo>
                    <a:pt x="186" y="340"/>
                  </a:lnTo>
                  <a:lnTo>
                    <a:pt x="187" y="354"/>
                  </a:lnTo>
                  <a:lnTo>
                    <a:pt x="190" y="367"/>
                  </a:lnTo>
                  <a:lnTo>
                    <a:pt x="197" y="379"/>
                  </a:lnTo>
                  <a:lnTo>
                    <a:pt x="206" y="387"/>
                  </a:lnTo>
                  <a:lnTo>
                    <a:pt x="218" y="394"/>
                  </a:lnTo>
                  <a:lnTo>
                    <a:pt x="232" y="396"/>
                  </a:lnTo>
                  <a:lnTo>
                    <a:pt x="247" y="394"/>
                  </a:lnTo>
                  <a:lnTo>
                    <a:pt x="259" y="387"/>
                  </a:lnTo>
                  <a:lnTo>
                    <a:pt x="268" y="379"/>
                  </a:lnTo>
                  <a:lnTo>
                    <a:pt x="274" y="367"/>
                  </a:lnTo>
                  <a:lnTo>
                    <a:pt x="278" y="354"/>
                  </a:lnTo>
                  <a:lnTo>
                    <a:pt x="279" y="340"/>
                  </a:lnTo>
                  <a:lnTo>
                    <a:pt x="278" y="326"/>
                  </a:lnTo>
                  <a:lnTo>
                    <a:pt x="274" y="313"/>
                  </a:lnTo>
                  <a:lnTo>
                    <a:pt x="267" y="302"/>
                  </a:lnTo>
                  <a:lnTo>
                    <a:pt x="259" y="293"/>
                  </a:lnTo>
                  <a:lnTo>
                    <a:pt x="247" y="287"/>
                  </a:lnTo>
                  <a:lnTo>
                    <a:pt x="232" y="284"/>
                  </a:lnTo>
                  <a:close/>
                  <a:moveTo>
                    <a:pt x="2023" y="269"/>
                  </a:moveTo>
                  <a:lnTo>
                    <a:pt x="2044" y="269"/>
                  </a:lnTo>
                  <a:lnTo>
                    <a:pt x="2044" y="380"/>
                  </a:lnTo>
                  <a:lnTo>
                    <a:pt x="2044" y="380"/>
                  </a:lnTo>
                  <a:lnTo>
                    <a:pt x="2110" y="269"/>
                  </a:lnTo>
                  <a:lnTo>
                    <a:pt x="2132" y="269"/>
                  </a:lnTo>
                  <a:lnTo>
                    <a:pt x="2132" y="411"/>
                  </a:lnTo>
                  <a:lnTo>
                    <a:pt x="2111" y="411"/>
                  </a:lnTo>
                  <a:lnTo>
                    <a:pt x="2111" y="302"/>
                  </a:lnTo>
                  <a:lnTo>
                    <a:pt x="2111" y="302"/>
                  </a:lnTo>
                  <a:lnTo>
                    <a:pt x="2044" y="411"/>
                  </a:lnTo>
                  <a:lnTo>
                    <a:pt x="2023" y="411"/>
                  </a:lnTo>
                  <a:lnTo>
                    <a:pt x="2023" y="269"/>
                  </a:lnTo>
                  <a:close/>
                  <a:moveTo>
                    <a:pt x="1868" y="269"/>
                  </a:moveTo>
                  <a:lnTo>
                    <a:pt x="1888" y="269"/>
                  </a:lnTo>
                  <a:lnTo>
                    <a:pt x="1888" y="380"/>
                  </a:lnTo>
                  <a:lnTo>
                    <a:pt x="1888" y="380"/>
                  </a:lnTo>
                  <a:lnTo>
                    <a:pt x="1955" y="269"/>
                  </a:lnTo>
                  <a:lnTo>
                    <a:pt x="1976" y="269"/>
                  </a:lnTo>
                  <a:lnTo>
                    <a:pt x="1976" y="411"/>
                  </a:lnTo>
                  <a:lnTo>
                    <a:pt x="1956" y="411"/>
                  </a:lnTo>
                  <a:lnTo>
                    <a:pt x="1956" y="302"/>
                  </a:lnTo>
                  <a:lnTo>
                    <a:pt x="1956" y="302"/>
                  </a:lnTo>
                  <a:lnTo>
                    <a:pt x="1888" y="411"/>
                  </a:lnTo>
                  <a:lnTo>
                    <a:pt x="1868" y="411"/>
                  </a:lnTo>
                  <a:lnTo>
                    <a:pt x="1868" y="269"/>
                  </a:lnTo>
                  <a:close/>
                  <a:moveTo>
                    <a:pt x="1723" y="269"/>
                  </a:moveTo>
                  <a:lnTo>
                    <a:pt x="1744" y="269"/>
                  </a:lnTo>
                  <a:lnTo>
                    <a:pt x="1744" y="332"/>
                  </a:lnTo>
                  <a:lnTo>
                    <a:pt x="1805" y="269"/>
                  </a:lnTo>
                  <a:lnTo>
                    <a:pt x="1832" y="269"/>
                  </a:lnTo>
                  <a:lnTo>
                    <a:pt x="1765" y="336"/>
                  </a:lnTo>
                  <a:lnTo>
                    <a:pt x="1837" y="411"/>
                  </a:lnTo>
                  <a:lnTo>
                    <a:pt x="1807" y="411"/>
                  </a:lnTo>
                  <a:lnTo>
                    <a:pt x="1744" y="341"/>
                  </a:lnTo>
                  <a:lnTo>
                    <a:pt x="1744" y="411"/>
                  </a:lnTo>
                  <a:lnTo>
                    <a:pt x="1723" y="411"/>
                  </a:lnTo>
                  <a:lnTo>
                    <a:pt x="1723" y="269"/>
                  </a:lnTo>
                  <a:close/>
                  <a:moveTo>
                    <a:pt x="1469" y="269"/>
                  </a:moveTo>
                  <a:lnTo>
                    <a:pt x="1549" y="269"/>
                  </a:lnTo>
                  <a:lnTo>
                    <a:pt x="1549" y="287"/>
                  </a:lnTo>
                  <a:lnTo>
                    <a:pt x="1490" y="287"/>
                  </a:lnTo>
                  <a:lnTo>
                    <a:pt x="1490" y="328"/>
                  </a:lnTo>
                  <a:lnTo>
                    <a:pt x="1543" y="328"/>
                  </a:lnTo>
                  <a:lnTo>
                    <a:pt x="1543" y="347"/>
                  </a:lnTo>
                  <a:lnTo>
                    <a:pt x="1490" y="347"/>
                  </a:lnTo>
                  <a:lnTo>
                    <a:pt x="1490" y="393"/>
                  </a:lnTo>
                  <a:lnTo>
                    <a:pt x="1549" y="393"/>
                  </a:lnTo>
                  <a:lnTo>
                    <a:pt x="1549" y="411"/>
                  </a:lnTo>
                  <a:lnTo>
                    <a:pt x="1469" y="411"/>
                  </a:lnTo>
                  <a:lnTo>
                    <a:pt x="1469" y="269"/>
                  </a:lnTo>
                  <a:close/>
                  <a:moveTo>
                    <a:pt x="1337" y="269"/>
                  </a:moveTo>
                  <a:lnTo>
                    <a:pt x="1357" y="269"/>
                  </a:lnTo>
                  <a:lnTo>
                    <a:pt x="1357" y="292"/>
                  </a:lnTo>
                  <a:lnTo>
                    <a:pt x="1358" y="307"/>
                  </a:lnTo>
                  <a:lnTo>
                    <a:pt x="1362" y="319"/>
                  </a:lnTo>
                  <a:lnTo>
                    <a:pt x="1369" y="328"/>
                  </a:lnTo>
                  <a:lnTo>
                    <a:pt x="1378" y="334"/>
                  </a:lnTo>
                  <a:lnTo>
                    <a:pt x="1392" y="336"/>
                  </a:lnTo>
                  <a:lnTo>
                    <a:pt x="1398" y="336"/>
                  </a:lnTo>
                  <a:lnTo>
                    <a:pt x="1403" y="335"/>
                  </a:lnTo>
                  <a:lnTo>
                    <a:pt x="1403" y="269"/>
                  </a:lnTo>
                  <a:lnTo>
                    <a:pt x="1423" y="269"/>
                  </a:lnTo>
                  <a:lnTo>
                    <a:pt x="1423" y="411"/>
                  </a:lnTo>
                  <a:lnTo>
                    <a:pt x="1403" y="411"/>
                  </a:lnTo>
                  <a:lnTo>
                    <a:pt x="1403" y="353"/>
                  </a:lnTo>
                  <a:lnTo>
                    <a:pt x="1398" y="353"/>
                  </a:lnTo>
                  <a:lnTo>
                    <a:pt x="1392" y="354"/>
                  </a:lnTo>
                  <a:lnTo>
                    <a:pt x="1376" y="352"/>
                  </a:lnTo>
                  <a:lnTo>
                    <a:pt x="1362" y="348"/>
                  </a:lnTo>
                  <a:lnTo>
                    <a:pt x="1352" y="339"/>
                  </a:lnTo>
                  <a:lnTo>
                    <a:pt x="1343" y="327"/>
                  </a:lnTo>
                  <a:lnTo>
                    <a:pt x="1339" y="312"/>
                  </a:lnTo>
                  <a:lnTo>
                    <a:pt x="1337" y="294"/>
                  </a:lnTo>
                  <a:lnTo>
                    <a:pt x="1337" y="269"/>
                  </a:lnTo>
                  <a:close/>
                  <a:moveTo>
                    <a:pt x="1192" y="269"/>
                  </a:moveTo>
                  <a:lnTo>
                    <a:pt x="1212" y="269"/>
                  </a:lnTo>
                  <a:lnTo>
                    <a:pt x="1212" y="380"/>
                  </a:lnTo>
                  <a:lnTo>
                    <a:pt x="1213" y="380"/>
                  </a:lnTo>
                  <a:lnTo>
                    <a:pt x="1280" y="269"/>
                  </a:lnTo>
                  <a:lnTo>
                    <a:pt x="1301" y="269"/>
                  </a:lnTo>
                  <a:lnTo>
                    <a:pt x="1301" y="411"/>
                  </a:lnTo>
                  <a:lnTo>
                    <a:pt x="1281" y="411"/>
                  </a:lnTo>
                  <a:lnTo>
                    <a:pt x="1281" y="302"/>
                  </a:lnTo>
                  <a:lnTo>
                    <a:pt x="1280" y="302"/>
                  </a:lnTo>
                  <a:lnTo>
                    <a:pt x="1213" y="411"/>
                  </a:lnTo>
                  <a:lnTo>
                    <a:pt x="1192" y="411"/>
                  </a:lnTo>
                  <a:lnTo>
                    <a:pt x="1192" y="269"/>
                  </a:lnTo>
                  <a:close/>
                  <a:moveTo>
                    <a:pt x="1037" y="269"/>
                  </a:moveTo>
                  <a:lnTo>
                    <a:pt x="1057" y="269"/>
                  </a:lnTo>
                  <a:lnTo>
                    <a:pt x="1057" y="328"/>
                  </a:lnTo>
                  <a:lnTo>
                    <a:pt x="1126" y="328"/>
                  </a:lnTo>
                  <a:lnTo>
                    <a:pt x="1126" y="269"/>
                  </a:lnTo>
                  <a:lnTo>
                    <a:pt x="1146" y="269"/>
                  </a:lnTo>
                  <a:lnTo>
                    <a:pt x="1146" y="411"/>
                  </a:lnTo>
                  <a:lnTo>
                    <a:pt x="1126" y="411"/>
                  </a:lnTo>
                  <a:lnTo>
                    <a:pt x="1126" y="347"/>
                  </a:lnTo>
                  <a:lnTo>
                    <a:pt x="1057" y="347"/>
                  </a:lnTo>
                  <a:lnTo>
                    <a:pt x="1057" y="411"/>
                  </a:lnTo>
                  <a:lnTo>
                    <a:pt x="1037" y="411"/>
                  </a:lnTo>
                  <a:lnTo>
                    <a:pt x="1037" y="269"/>
                  </a:lnTo>
                  <a:close/>
                  <a:moveTo>
                    <a:pt x="880" y="269"/>
                  </a:moveTo>
                  <a:lnTo>
                    <a:pt x="905" y="269"/>
                  </a:lnTo>
                  <a:lnTo>
                    <a:pt x="942" y="324"/>
                  </a:lnTo>
                  <a:lnTo>
                    <a:pt x="980" y="269"/>
                  </a:lnTo>
                  <a:lnTo>
                    <a:pt x="1003" y="269"/>
                  </a:lnTo>
                  <a:lnTo>
                    <a:pt x="955" y="337"/>
                  </a:lnTo>
                  <a:lnTo>
                    <a:pt x="1008" y="411"/>
                  </a:lnTo>
                  <a:lnTo>
                    <a:pt x="982" y="411"/>
                  </a:lnTo>
                  <a:lnTo>
                    <a:pt x="940" y="351"/>
                  </a:lnTo>
                  <a:lnTo>
                    <a:pt x="899" y="411"/>
                  </a:lnTo>
                  <a:lnTo>
                    <a:pt x="876" y="411"/>
                  </a:lnTo>
                  <a:lnTo>
                    <a:pt x="927" y="337"/>
                  </a:lnTo>
                  <a:lnTo>
                    <a:pt x="880" y="269"/>
                  </a:lnTo>
                  <a:close/>
                  <a:moveTo>
                    <a:pt x="771" y="269"/>
                  </a:moveTo>
                  <a:lnTo>
                    <a:pt x="851" y="269"/>
                  </a:lnTo>
                  <a:lnTo>
                    <a:pt x="851" y="287"/>
                  </a:lnTo>
                  <a:lnTo>
                    <a:pt x="791" y="287"/>
                  </a:lnTo>
                  <a:lnTo>
                    <a:pt x="791" y="328"/>
                  </a:lnTo>
                  <a:lnTo>
                    <a:pt x="846" y="328"/>
                  </a:lnTo>
                  <a:lnTo>
                    <a:pt x="846" y="347"/>
                  </a:lnTo>
                  <a:lnTo>
                    <a:pt x="791" y="347"/>
                  </a:lnTo>
                  <a:lnTo>
                    <a:pt x="791" y="393"/>
                  </a:lnTo>
                  <a:lnTo>
                    <a:pt x="851" y="393"/>
                  </a:lnTo>
                  <a:lnTo>
                    <a:pt x="851" y="411"/>
                  </a:lnTo>
                  <a:lnTo>
                    <a:pt x="771" y="411"/>
                  </a:lnTo>
                  <a:lnTo>
                    <a:pt x="771" y="269"/>
                  </a:lnTo>
                  <a:close/>
                  <a:moveTo>
                    <a:pt x="633" y="269"/>
                  </a:moveTo>
                  <a:lnTo>
                    <a:pt x="741" y="269"/>
                  </a:lnTo>
                  <a:lnTo>
                    <a:pt x="741" y="287"/>
                  </a:lnTo>
                  <a:lnTo>
                    <a:pt x="697" y="287"/>
                  </a:lnTo>
                  <a:lnTo>
                    <a:pt x="697" y="411"/>
                  </a:lnTo>
                  <a:lnTo>
                    <a:pt x="677" y="411"/>
                  </a:lnTo>
                  <a:lnTo>
                    <a:pt x="677" y="287"/>
                  </a:lnTo>
                  <a:lnTo>
                    <a:pt x="633" y="287"/>
                  </a:lnTo>
                  <a:lnTo>
                    <a:pt x="633" y="269"/>
                  </a:lnTo>
                  <a:close/>
                  <a:moveTo>
                    <a:pt x="494" y="269"/>
                  </a:moveTo>
                  <a:lnTo>
                    <a:pt x="515" y="269"/>
                  </a:lnTo>
                  <a:lnTo>
                    <a:pt x="515" y="380"/>
                  </a:lnTo>
                  <a:lnTo>
                    <a:pt x="515" y="380"/>
                  </a:lnTo>
                  <a:lnTo>
                    <a:pt x="582" y="269"/>
                  </a:lnTo>
                  <a:lnTo>
                    <a:pt x="603" y="269"/>
                  </a:lnTo>
                  <a:lnTo>
                    <a:pt x="603" y="411"/>
                  </a:lnTo>
                  <a:lnTo>
                    <a:pt x="582" y="411"/>
                  </a:lnTo>
                  <a:lnTo>
                    <a:pt x="582" y="302"/>
                  </a:lnTo>
                  <a:lnTo>
                    <a:pt x="582" y="302"/>
                  </a:lnTo>
                  <a:lnTo>
                    <a:pt x="516" y="411"/>
                  </a:lnTo>
                  <a:lnTo>
                    <a:pt x="494" y="411"/>
                  </a:lnTo>
                  <a:lnTo>
                    <a:pt x="494" y="269"/>
                  </a:lnTo>
                  <a:close/>
                  <a:moveTo>
                    <a:pt x="359" y="269"/>
                  </a:moveTo>
                  <a:lnTo>
                    <a:pt x="447" y="269"/>
                  </a:lnTo>
                  <a:lnTo>
                    <a:pt x="447" y="411"/>
                  </a:lnTo>
                  <a:lnTo>
                    <a:pt x="427" y="411"/>
                  </a:lnTo>
                  <a:lnTo>
                    <a:pt x="427" y="287"/>
                  </a:lnTo>
                  <a:lnTo>
                    <a:pt x="380" y="287"/>
                  </a:lnTo>
                  <a:lnTo>
                    <a:pt x="380" y="328"/>
                  </a:lnTo>
                  <a:lnTo>
                    <a:pt x="380" y="342"/>
                  </a:lnTo>
                  <a:lnTo>
                    <a:pt x="379" y="357"/>
                  </a:lnTo>
                  <a:lnTo>
                    <a:pt x="378" y="371"/>
                  </a:lnTo>
                  <a:lnTo>
                    <a:pt x="374" y="384"/>
                  </a:lnTo>
                  <a:lnTo>
                    <a:pt x="370" y="396"/>
                  </a:lnTo>
                  <a:lnTo>
                    <a:pt x="363" y="406"/>
                  </a:lnTo>
                  <a:lnTo>
                    <a:pt x="354" y="411"/>
                  </a:lnTo>
                  <a:lnTo>
                    <a:pt x="341" y="413"/>
                  </a:lnTo>
                  <a:lnTo>
                    <a:pt x="335" y="413"/>
                  </a:lnTo>
                  <a:lnTo>
                    <a:pt x="329" y="412"/>
                  </a:lnTo>
                  <a:lnTo>
                    <a:pt x="325" y="411"/>
                  </a:lnTo>
                  <a:lnTo>
                    <a:pt x="325" y="394"/>
                  </a:lnTo>
                  <a:lnTo>
                    <a:pt x="329" y="395"/>
                  </a:lnTo>
                  <a:lnTo>
                    <a:pt x="334" y="395"/>
                  </a:lnTo>
                  <a:lnTo>
                    <a:pt x="338" y="396"/>
                  </a:lnTo>
                  <a:lnTo>
                    <a:pt x="345" y="393"/>
                  </a:lnTo>
                  <a:lnTo>
                    <a:pt x="351" y="386"/>
                  </a:lnTo>
                  <a:lnTo>
                    <a:pt x="355" y="376"/>
                  </a:lnTo>
                  <a:lnTo>
                    <a:pt x="357" y="363"/>
                  </a:lnTo>
                  <a:lnTo>
                    <a:pt x="359" y="349"/>
                  </a:lnTo>
                  <a:lnTo>
                    <a:pt x="359" y="334"/>
                  </a:lnTo>
                  <a:lnTo>
                    <a:pt x="359" y="321"/>
                  </a:lnTo>
                  <a:lnTo>
                    <a:pt x="359" y="269"/>
                  </a:lnTo>
                  <a:close/>
                  <a:moveTo>
                    <a:pt x="18" y="269"/>
                  </a:moveTo>
                  <a:lnTo>
                    <a:pt x="126" y="269"/>
                  </a:lnTo>
                  <a:lnTo>
                    <a:pt x="126" y="411"/>
                  </a:lnTo>
                  <a:lnTo>
                    <a:pt x="105" y="411"/>
                  </a:lnTo>
                  <a:lnTo>
                    <a:pt x="105" y="287"/>
                  </a:lnTo>
                  <a:lnTo>
                    <a:pt x="37" y="287"/>
                  </a:lnTo>
                  <a:lnTo>
                    <a:pt x="37" y="411"/>
                  </a:lnTo>
                  <a:lnTo>
                    <a:pt x="18" y="411"/>
                  </a:lnTo>
                  <a:lnTo>
                    <a:pt x="18" y="269"/>
                  </a:lnTo>
                  <a:close/>
                  <a:moveTo>
                    <a:pt x="1658" y="267"/>
                  </a:moveTo>
                  <a:lnTo>
                    <a:pt x="1674" y="268"/>
                  </a:lnTo>
                  <a:lnTo>
                    <a:pt x="1689" y="273"/>
                  </a:lnTo>
                  <a:lnTo>
                    <a:pt x="1688" y="293"/>
                  </a:lnTo>
                  <a:lnTo>
                    <a:pt x="1674" y="287"/>
                  </a:lnTo>
                  <a:lnTo>
                    <a:pt x="1658" y="284"/>
                  </a:lnTo>
                  <a:lnTo>
                    <a:pt x="1640" y="288"/>
                  </a:lnTo>
                  <a:lnTo>
                    <a:pt x="1625" y="295"/>
                  </a:lnTo>
                  <a:lnTo>
                    <a:pt x="1614" y="307"/>
                  </a:lnTo>
                  <a:lnTo>
                    <a:pt x="1607" y="322"/>
                  </a:lnTo>
                  <a:lnTo>
                    <a:pt x="1605" y="340"/>
                  </a:lnTo>
                  <a:lnTo>
                    <a:pt x="1607" y="358"/>
                  </a:lnTo>
                  <a:lnTo>
                    <a:pt x="1614" y="375"/>
                  </a:lnTo>
                  <a:lnTo>
                    <a:pt x="1626" y="385"/>
                  </a:lnTo>
                  <a:lnTo>
                    <a:pt x="1641" y="393"/>
                  </a:lnTo>
                  <a:lnTo>
                    <a:pt x="1658" y="396"/>
                  </a:lnTo>
                  <a:lnTo>
                    <a:pt x="1669" y="395"/>
                  </a:lnTo>
                  <a:lnTo>
                    <a:pt x="1680" y="393"/>
                  </a:lnTo>
                  <a:lnTo>
                    <a:pt x="1688" y="388"/>
                  </a:lnTo>
                  <a:lnTo>
                    <a:pt x="1689" y="409"/>
                  </a:lnTo>
                  <a:lnTo>
                    <a:pt x="1678" y="412"/>
                  </a:lnTo>
                  <a:lnTo>
                    <a:pt x="1667" y="413"/>
                  </a:lnTo>
                  <a:lnTo>
                    <a:pt x="1657" y="413"/>
                  </a:lnTo>
                  <a:lnTo>
                    <a:pt x="1637" y="411"/>
                  </a:lnTo>
                  <a:lnTo>
                    <a:pt x="1618" y="405"/>
                  </a:lnTo>
                  <a:lnTo>
                    <a:pt x="1603" y="394"/>
                  </a:lnTo>
                  <a:lnTo>
                    <a:pt x="1592" y="379"/>
                  </a:lnTo>
                  <a:lnTo>
                    <a:pt x="1585" y="361"/>
                  </a:lnTo>
                  <a:lnTo>
                    <a:pt x="1583" y="339"/>
                  </a:lnTo>
                  <a:lnTo>
                    <a:pt x="1585" y="319"/>
                  </a:lnTo>
                  <a:lnTo>
                    <a:pt x="1593" y="302"/>
                  </a:lnTo>
                  <a:lnTo>
                    <a:pt x="1603" y="287"/>
                  </a:lnTo>
                  <a:lnTo>
                    <a:pt x="1618" y="276"/>
                  </a:lnTo>
                  <a:lnTo>
                    <a:pt x="1637" y="269"/>
                  </a:lnTo>
                  <a:lnTo>
                    <a:pt x="1658" y="267"/>
                  </a:lnTo>
                  <a:close/>
                  <a:moveTo>
                    <a:pt x="232" y="267"/>
                  </a:moveTo>
                  <a:lnTo>
                    <a:pt x="252" y="269"/>
                  </a:lnTo>
                  <a:lnTo>
                    <a:pt x="269" y="277"/>
                  </a:lnTo>
                  <a:lnTo>
                    <a:pt x="282" y="288"/>
                  </a:lnTo>
                  <a:lnTo>
                    <a:pt x="292" y="303"/>
                  </a:lnTo>
                  <a:lnTo>
                    <a:pt x="298" y="320"/>
                  </a:lnTo>
                  <a:lnTo>
                    <a:pt x="300" y="340"/>
                  </a:lnTo>
                  <a:lnTo>
                    <a:pt x="298" y="361"/>
                  </a:lnTo>
                  <a:lnTo>
                    <a:pt x="292" y="378"/>
                  </a:lnTo>
                  <a:lnTo>
                    <a:pt x="282" y="393"/>
                  </a:lnTo>
                  <a:lnTo>
                    <a:pt x="269" y="405"/>
                  </a:lnTo>
                  <a:lnTo>
                    <a:pt x="252" y="411"/>
                  </a:lnTo>
                  <a:lnTo>
                    <a:pt x="232" y="413"/>
                  </a:lnTo>
                  <a:lnTo>
                    <a:pt x="213" y="411"/>
                  </a:lnTo>
                  <a:lnTo>
                    <a:pt x="195" y="405"/>
                  </a:lnTo>
                  <a:lnTo>
                    <a:pt x="182" y="393"/>
                  </a:lnTo>
                  <a:lnTo>
                    <a:pt x="172" y="378"/>
                  </a:lnTo>
                  <a:lnTo>
                    <a:pt x="167" y="361"/>
                  </a:lnTo>
                  <a:lnTo>
                    <a:pt x="164" y="340"/>
                  </a:lnTo>
                  <a:lnTo>
                    <a:pt x="167" y="320"/>
                  </a:lnTo>
                  <a:lnTo>
                    <a:pt x="172" y="303"/>
                  </a:lnTo>
                  <a:lnTo>
                    <a:pt x="182" y="288"/>
                  </a:lnTo>
                  <a:lnTo>
                    <a:pt x="195" y="277"/>
                  </a:lnTo>
                  <a:lnTo>
                    <a:pt x="213" y="269"/>
                  </a:lnTo>
                  <a:lnTo>
                    <a:pt x="232" y="267"/>
                  </a:lnTo>
                  <a:close/>
                  <a:moveTo>
                    <a:pt x="2052" y="236"/>
                  </a:moveTo>
                  <a:lnTo>
                    <a:pt x="2059" y="241"/>
                  </a:lnTo>
                  <a:lnTo>
                    <a:pt x="2068" y="243"/>
                  </a:lnTo>
                  <a:lnTo>
                    <a:pt x="2077" y="244"/>
                  </a:lnTo>
                  <a:lnTo>
                    <a:pt x="2087" y="243"/>
                  </a:lnTo>
                  <a:lnTo>
                    <a:pt x="2096" y="241"/>
                  </a:lnTo>
                  <a:lnTo>
                    <a:pt x="2103" y="236"/>
                  </a:lnTo>
                  <a:lnTo>
                    <a:pt x="2106" y="254"/>
                  </a:lnTo>
                  <a:lnTo>
                    <a:pt x="2097" y="257"/>
                  </a:lnTo>
                  <a:lnTo>
                    <a:pt x="2087" y="259"/>
                  </a:lnTo>
                  <a:lnTo>
                    <a:pt x="2077" y="260"/>
                  </a:lnTo>
                  <a:lnTo>
                    <a:pt x="2068" y="259"/>
                  </a:lnTo>
                  <a:lnTo>
                    <a:pt x="2058" y="257"/>
                  </a:lnTo>
                  <a:lnTo>
                    <a:pt x="2049" y="254"/>
                  </a:lnTo>
                  <a:lnTo>
                    <a:pt x="2052" y="236"/>
                  </a:lnTo>
                  <a:close/>
                  <a:moveTo>
                    <a:pt x="199" y="50"/>
                  </a:moveTo>
                  <a:lnTo>
                    <a:pt x="185" y="52"/>
                  </a:lnTo>
                  <a:lnTo>
                    <a:pt x="173" y="57"/>
                  </a:lnTo>
                  <a:lnTo>
                    <a:pt x="163" y="67"/>
                  </a:lnTo>
                  <a:lnTo>
                    <a:pt x="157" y="78"/>
                  </a:lnTo>
                  <a:lnTo>
                    <a:pt x="154" y="92"/>
                  </a:lnTo>
                  <a:lnTo>
                    <a:pt x="152" y="105"/>
                  </a:lnTo>
                  <a:lnTo>
                    <a:pt x="153" y="119"/>
                  </a:lnTo>
                  <a:lnTo>
                    <a:pt x="157" y="132"/>
                  </a:lnTo>
                  <a:lnTo>
                    <a:pt x="163" y="143"/>
                  </a:lnTo>
                  <a:lnTo>
                    <a:pt x="172" y="153"/>
                  </a:lnTo>
                  <a:lnTo>
                    <a:pt x="184" y="158"/>
                  </a:lnTo>
                  <a:lnTo>
                    <a:pt x="199" y="160"/>
                  </a:lnTo>
                  <a:lnTo>
                    <a:pt x="214" y="158"/>
                  </a:lnTo>
                  <a:lnTo>
                    <a:pt x="225" y="153"/>
                  </a:lnTo>
                  <a:lnTo>
                    <a:pt x="234" y="143"/>
                  </a:lnTo>
                  <a:lnTo>
                    <a:pt x="240" y="132"/>
                  </a:lnTo>
                  <a:lnTo>
                    <a:pt x="244" y="119"/>
                  </a:lnTo>
                  <a:lnTo>
                    <a:pt x="245" y="105"/>
                  </a:lnTo>
                  <a:lnTo>
                    <a:pt x="244" y="92"/>
                  </a:lnTo>
                  <a:lnTo>
                    <a:pt x="240" y="78"/>
                  </a:lnTo>
                  <a:lnTo>
                    <a:pt x="234" y="67"/>
                  </a:lnTo>
                  <a:lnTo>
                    <a:pt x="224" y="57"/>
                  </a:lnTo>
                  <a:lnTo>
                    <a:pt x="213" y="52"/>
                  </a:lnTo>
                  <a:lnTo>
                    <a:pt x="199" y="50"/>
                  </a:lnTo>
                  <a:close/>
                  <a:moveTo>
                    <a:pt x="938" y="35"/>
                  </a:moveTo>
                  <a:lnTo>
                    <a:pt x="958" y="35"/>
                  </a:lnTo>
                  <a:lnTo>
                    <a:pt x="958" y="145"/>
                  </a:lnTo>
                  <a:lnTo>
                    <a:pt x="958" y="145"/>
                  </a:lnTo>
                  <a:lnTo>
                    <a:pt x="1026" y="35"/>
                  </a:lnTo>
                  <a:lnTo>
                    <a:pt x="1046" y="35"/>
                  </a:lnTo>
                  <a:lnTo>
                    <a:pt x="1046" y="176"/>
                  </a:lnTo>
                  <a:lnTo>
                    <a:pt x="1026" y="176"/>
                  </a:lnTo>
                  <a:lnTo>
                    <a:pt x="1026" y="66"/>
                  </a:lnTo>
                  <a:lnTo>
                    <a:pt x="1026" y="66"/>
                  </a:lnTo>
                  <a:lnTo>
                    <a:pt x="959" y="176"/>
                  </a:lnTo>
                  <a:lnTo>
                    <a:pt x="938" y="176"/>
                  </a:lnTo>
                  <a:lnTo>
                    <a:pt x="938" y="35"/>
                  </a:lnTo>
                  <a:close/>
                  <a:moveTo>
                    <a:pt x="783" y="35"/>
                  </a:moveTo>
                  <a:lnTo>
                    <a:pt x="803" y="35"/>
                  </a:lnTo>
                  <a:lnTo>
                    <a:pt x="803" y="145"/>
                  </a:lnTo>
                  <a:lnTo>
                    <a:pt x="803" y="145"/>
                  </a:lnTo>
                  <a:lnTo>
                    <a:pt x="871" y="35"/>
                  </a:lnTo>
                  <a:lnTo>
                    <a:pt x="891" y="35"/>
                  </a:lnTo>
                  <a:lnTo>
                    <a:pt x="891" y="176"/>
                  </a:lnTo>
                  <a:lnTo>
                    <a:pt x="871" y="176"/>
                  </a:lnTo>
                  <a:lnTo>
                    <a:pt x="871" y="66"/>
                  </a:lnTo>
                  <a:lnTo>
                    <a:pt x="871" y="66"/>
                  </a:lnTo>
                  <a:lnTo>
                    <a:pt x="804" y="176"/>
                  </a:lnTo>
                  <a:lnTo>
                    <a:pt x="783" y="176"/>
                  </a:lnTo>
                  <a:lnTo>
                    <a:pt x="783" y="35"/>
                  </a:lnTo>
                  <a:close/>
                  <a:moveTo>
                    <a:pt x="639" y="35"/>
                  </a:moveTo>
                  <a:lnTo>
                    <a:pt x="658" y="35"/>
                  </a:lnTo>
                  <a:lnTo>
                    <a:pt x="658" y="97"/>
                  </a:lnTo>
                  <a:lnTo>
                    <a:pt x="719" y="35"/>
                  </a:lnTo>
                  <a:lnTo>
                    <a:pt x="746" y="35"/>
                  </a:lnTo>
                  <a:lnTo>
                    <a:pt x="680" y="101"/>
                  </a:lnTo>
                  <a:lnTo>
                    <a:pt x="752" y="176"/>
                  </a:lnTo>
                  <a:lnTo>
                    <a:pt x="722" y="176"/>
                  </a:lnTo>
                  <a:lnTo>
                    <a:pt x="658" y="107"/>
                  </a:lnTo>
                  <a:lnTo>
                    <a:pt x="658" y="176"/>
                  </a:lnTo>
                  <a:lnTo>
                    <a:pt x="639" y="176"/>
                  </a:lnTo>
                  <a:lnTo>
                    <a:pt x="639" y="35"/>
                  </a:lnTo>
                  <a:close/>
                  <a:moveTo>
                    <a:pt x="305" y="35"/>
                  </a:moveTo>
                  <a:lnTo>
                    <a:pt x="338" y="35"/>
                  </a:lnTo>
                  <a:lnTo>
                    <a:pt x="383" y="152"/>
                  </a:lnTo>
                  <a:lnTo>
                    <a:pt x="426" y="35"/>
                  </a:lnTo>
                  <a:lnTo>
                    <a:pt x="460" y="35"/>
                  </a:lnTo>
                  <a:lnTo>
                    <a:pt x="460" y="176"/>
                  </a:lnTo>
                  <a:lnTo>
                    <a:pt x="440" y="176"/>
                  </a:lnTo>
                  <a:lnTo>
                    <a:pt x="440" y="53"/>
                  </a:lnTo>
                  <a:lnTo>
                    <a:pt x="439" y="53"/>
                  </a:lnTo>
                  <a:lnTo>
                    <a:pt x="392" y="176"/>
                  </a:lnTo>
                  <a:lnTo>
                    <a:pt x="372" y="176"/>
                  </a:lnTo>
                  <a:lnTo>
                    <a:pt x="325" y="53"/>
                  </a:lnTo>
                  <a:lnTo>
                    <a:pt x="325" y="53"/>
                  </a:lnTo>
                  <a:lnTo>
                    <a:pt x="325" y="176"/>
                  </a:lnTo>
                  <a:lnTo>
                    <a:pt x="305" y="176"/>
                  </a:lnTo>
                  <a:lnTo>
                    <a:pt x="305" y="35"/>
                  </a:lnTo>
                  <a:close/>
                  <a:moveTo>
                    <a:pt x="0" y="35"/>
                  </a:moveTo>
                  <a:lnTo>
                    <a:pt x="109" y="35"/>
                  </a:lnTo>
                  <a:lnTo>
                    <a:pt x="109" y="52"/>
                  </a:lnTo>
                  <a:lnTo>
                    <a:pt x="65" y="52"/>
                  </a:lnTo>
                  <a:lnTo>
                    <a:pt x="65" y="176"/>
                  </a:lnTo>
                  <a:lnTo>
                    <a:pt x="44" y="176"/>
                  </a:lnTo>
                  <a:lnTo>
                    <a:pt x="44" y="52"/>
                  </a:lnTo>
                  <a:lnTo>
                    <a:pt x="0" y="52"/>
                  </a:lnTo>
                  <a:lnTo>
                    <a:pt x="0" y="35"/>
                  </a:lnTo>
                  <a:close/>
                  <a:moveTo>
                    <a:pt x="573" y="31"/>
                  </a:moveTo>
                  <a:lnTo>
                    <a:pt x="589" y="33"/>
                  </a:lnTo>
                  <a:lnTo>
                    <a:pt x="604" y="38"/>
                  </a:lnTo>
                  <a:lnTo>
                    <a:pt x="603" y="57"/>
                  </a:lnTo>
                  <a:lnTo>
                    <a:pt x="589" y="52"/>
                  </a:lnTo>
                  <a:lnTo>
                    <a:pt x="574" y="50"/>
                  </a:lnTo>
                  <a:lnTo>
                    <a:pt x="555" y="52"/>
                  </a:lnTo>
                  <a:lnTo>
                    <a:pt x="540" y="60"/>
                  </a:lnTo>
                  <a:lnTo>
                    <a:pt x="529" y="72"/>
                  </a:lnTo>
                  <a:lnTo>
                    <a:pt x="521" y="87"/>
                  </a:lnTo>
                  <a:lnTo>
                    <a:pt x="519" y="105"/>
                  </a:lnTo>
                  <a:lnTo>
                    <a:pt x="521" y="124"/>
                  </a:lnTo>
                  <a:lnTo>
                    <a:pt x="530" y="139"/>
                  </a:lnTo>
                  <a:lnTo>
                    <a:pt x="540" y="150"/>
                  </a:lnTo>
                  <a:lnTo>
                    <a:pt x="555" y="158"/>
                  </a:lnTo>
                  <a:lnTo>
                    <a:pt x="573" y="160"/>
                  </a:lnTo>
                  <a:lnTo>
                    <a:pt x="583" y="160"/>
                  </a:lnTo>
                  <a:lnTo>
                    <a:pt x="594" y="157"/>
                  </a:lnTo>
                  <a:lnTo>
                    <a:pt x="604" y="154"/>
                  </a:lnTo>
                  <a:lnTo>
                    <a:pt x="605" y="173"/>
                  </a:lnTo>
                  <a:lnTo>
                    <a:pt x="593" y="177"/>
                  </a:lnTo>
                  <a:lnTo>
                    <a:pt x="582" y="178"/>
                  </a:lnTo>
                  <a:lnTo>
                    <a:pt x="573" y="178"/>
                  </a:lnTo>
                  <a:lnTo>
                    <a:pt x="551" y="176"/>
                  </a:lnTo>
                  <a:lnTo>
                    <a:pt x="533" y="170"/>
                  </a:lnTo>
                  <a:lnTo>
                    <a:pt x="518" y="158"/>
                  </a:lnTo>
                  <a:lnTo>
                    <a:pt x="507" y="144"/>
                  </a:lnTo>
                  <a:lnTo>
                    <a:pt x="500" y="126"/>
                  </a:lnTo>
                  <a:lnTo>
                    <a:pt x="498" y="104"/>
                  </a:lnTo>
                  <a:lnTo>
                    <a:pt x="500" y="84"/>
                  </a:lnTo>
                  <a:lnTo>
                    <a:pt x="507" y="66"/>
                  </a:lnTo>
                  <a:lnTo>
                    <a:pt x="519" y="52"/>
                  </a:lnTo>
                  <a:lnTo>
                    <a:pt x="534" y="41"/>
                  </a:lnTo>
                  <a:lnTo>
                    <a:pt x="552" y="34"/>
                  </a:lnTo>
                  <a:lnTo>
                    <a:pt x="573" y="31"/>
                  </a:lnTo>
                  <a:close/>
                  <a:moveTo>
                    <a:pt x="199" y="31"/>
                  </a:moveTo>
                  <a:lnTo>
                    <a:pt x="219" y="35"/>
                  </a:lnTo>
                  <a:lnTo>
                    <a:pt x="235" y="41"/>
                  </a:lnTo>
                  <a:lnTo>
                    <a:pt x="249" y="53"/>
                  </a:lnTo>
                  <a:lnTo>
                    <a:pt x="259" y="68"/>
                  </a:lnTo>
                  <a:lnTo>
                    <a:pt x="265" y="85"/>
                  </a:lnTo>
                  <a:lnTo>
                    <a:pt x="267" y="105"/>
                  </a:lnTo>
                  <a:lnTo>
                    <a:pt x="265" y="126"/>
                  </a:lnTo>
                  <a:lnTo>
                    <a:pt x="259" y="143"/>
                  </a:lnTo>
                  <a:lnTo>
                    <a:pt x="249" y="158"/>
                  </a:lnTo>
                  <a:lnTo>
                    <a:pt x="235" y="169"/>
                  </a:lnTo>
                  <a:lnTo>
                    <a:pt x="219" y="176"/>
                  </a:lnTo>
                  <a:lnTo>
                    <a:pt x="199" y="178"/>
                  </a:lnTo>
                  <a:lnTo>
                    <a:pt x="178" y="176"/>
                  </a:lnTo>
                  <a:lnTo>
                    <a:pt x="161" y="169"/>
                  </a:lnTo>
                  <a:lnTo>
                    <a:pt x="148" y="158"/>
                  </a:lnTo>
                  <a:lnTo>
                    <a:pt x="139" y="143"/>
                  </a:lnTo>
                  <a:lnTo>
                    <a:pt x="132" y="126"/>
                  </a:lnTo>
                  <a:lnTo>
                    <a:pt x="130" y="105"/>
                  </a:lnTo>
                  <a:lnTo>
                    <a:pt x="132" y="85"/>
                  </a:lnTo>
                  <a:lnTo>
                    <a:pt x="139" y="68"/>
                  </a:lnTo>
                  <a:lnTo>
                    <a:pt x="148" y="53"/>
                  </a:lnTo>
                  <a:lnTo>
                    <a:pt x="162" y="41"/>
                  </a:lnTo>
                  <a:lnTo>
                    <a:pt x="178" y="35"/>
                  </a:lnTo>
                  <a:lnTo>
                    <a:pt x="199" y="31"/>
                  </a:lnTo>
                  <a:close/>
                  <a:moveTo>
                    <a:pt x="967" y="0"/>
                  </a:moveTo>
                  <a:lnTo>
                    <a:pt x="973" y="5"/>
                  </a:lnTo>
                  <a:lnTo>
                    <a:pt x="983" y="8"/>
                  </a:lnTo>
                  <a:lnTo>
                    <a:pt x="992" y="9"/>
                  </a:lnTo>
                  <a:lnTo>
                    <a:pt x="1001" y="8"/>
                  </a:lnTo>
                  <a:lnTo>
                    <a:pt x="1011" y="5"/>
                  </a:lnTo>
                  <a:lnTo>
                    <a:pt x="1017" y="0"/>
                  </a:lnTo>
                  <a:lnTo>
                    <a:pt x="1021" y="19"/>
                  </a:lnTo>
                  <a:lnTo>
                    <a:pt x="1013" y="22"/>
                  </a:lnTo>
                  <a:lnTo>
                    <a:pt x="1001" y="24"/>
                  </a:lnTo>
                  <a:lnTo>
                    <a:pt x="992" y="24"/>
                  </a:lnTo>
                  <a:lnTo>
                    <a:pt x="983" y="24"/>
                  </a:lnTo>
                  <a:lnTo>
                    <a:pt x="972" y="22"/>
                  </a:lnTo>
                  <a:lnTo>
                    <a:pt x="965" y="19"/>
                  </a:lnTo>
                  <a:lnTo>
                    <a:pt x="967" y="0"/>
                  </a:lnTo>
                  <a:close/>
                </a:path>
              </a:pathLst>
            </a:custGeom>
            <a:solidFill>
              <a:schemeClr val="tx1">
                <a:lumMod val="95000"/>
                <a:lumOff val="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baseline="-25000" dirty="0"/>
            </a:p>
          </p:txBody>
        </p:sp>
        <p:grpSp>
          <p:nvGrpSpPr>
            <p:cNvPr id="10" name="Group 34"/>
            <p:cNvGrpSpPr>
              <a:grpSpLocks noChangeAspect="1"/>
            </p:cNvGrpSpPr>
            <p:nvPr/>
          </p:nvGrpSpPr>
          <p:grpSpPr bwMode="auto">
            <a:xfrm>
              <a:off x="543276" y="545242"/>
              <a:ext cx="421345" cy="421345"/>
              <a:chOff x="1099" y="205"/>
              <a:chExt cx="340" cy="340"/>
            </a:xfrm>
          </p:grpSpPr>
          <p:sp>
            <p:nvSpPr>
              <p:cNvPr id="11" name="Freeform 38"/>
              <p:cNvSpPr>
                <a:spLocks noEditPoints="1"/>
              </p:cNvSpPr>
              <p:nvPr/>
            </p:nvSpPr>
            <p:spPr bwMode="auto">
              <a:xfrm>
                <a:off x="1099" y="325"/>
                <a:ext cx="341" cy="218"/>
              </a:xfrm>
              <a:custGeom>
                <a:avLst/>
                <a:gdLst>
                  <a:gd name="T0" fmla="*/ 240 w 680"/>
                  <a:gd name="T1" fmla="*/ 240 h 441"/>
                  <a:gd name="T2" fmla="*/ 440 w 680"/>
                  <a:gd name="T3" fmla="*/ 240 h 441"/>
                  <a:gd name="T4" fmla="*/ 440 w 680"/>
                  <a:gd name="T5" fmla="*/ 441 h 441"/>
                  <a:gd name="T6" fmla="*/ 240 w 680"/>
                  <a:gd name="T7" fmla="*/ 441 h 441"/>
                  <a:gd name="T8" fmla="*/ 240 w 680"/>
                  <a:gd name="T9" fmla="*/ 240 h 441"/>
                  <a:gd name="T10" fmla="*/ 480 w 680"/>
                  <a:gd name="T11" fmla="*/ 0 h 441"/>
                  <a:gd name="T12" fmla="*/ 680 w 680"/>
                  <a:gd name="T13" fmla="*/ 0 h 441"/>
                  <a:gd name="T14" fmla="*/ 680 w 680"/>
                  <a:gd name="T15" fmla="*/ 441 h 441"/>
                  <a:gd name="T16" fmla="*/ 480 w 680"/>
                  <a:gd name="T17" fmla="*/ 441 h 441"/>
                  <a:gd name="T18" fmla="*/ 480 w 680"/>
                  <a:gd name="T19" fmla="*/ 0 h 441"/>
                  <a:gd name="T20" fmla="*/ 0 w 680"/>
                  <a:gd name="T21" fmla="*/ 0 h 441"/>
                  <a:gd name="T22" fmla="*/ 200 w 680"/>
                  <a:gd name="T23" fmla="*/ 0 h 441"/>
                  <a:gd name="T24" fmla="*/ 200 w 680"/>
                  <a:gd name="T25" fmla="*/ 441 h 441"/>
                  <a:gd name="T26" fmla="*/ 0 w 680"/>
                  <a:gd name="T27" fmla="*/ 441 h 441"/>
                  <a:gd name="T28" fmla="*/ 0 w 680"/>
                  <a:gd name="T29" fmla="*/ 0 h 4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680" h="441">
                    <a:moveTo>
                      <a:pt x="240" y="240"/>
                    </a:moveTo>
                    <a:lnTo>
                      <a:pt x="440" y="240"/>
                    </a:lnTo>
                    <a:lnTo>
                      <a:pt x="440" y="441"/>
                    </a:lnTo>
                    <a:lnTo>
                      <a:pt x="240" y="441"/>
                    </a:lnTo>
                    <a:lnTo>
                      <a:pt x="240" y="240"/>
                    </a:lnTo>
                    <a:close/>
                    <a:moveTo>
                      <a:pt x="480" y="0"/>
                    </a:moveTo>
                    <a:lnTo>
                      <a:pt x="680" y="0"/>
                    </a:lnTo>
                    <a:lnTo>
                      <a:pt x="680" y="441"/>
                    </a:lnTo>
                    <a:lnTo>
                      <a:pt x="480" y="441"/>
                    </a:lnTo>
                    <a:lnTo>
                      <a:pt x="480" y="0"/>
                    </a:lnTo>
                    <a:close/>
                    <a:moveTo>
                      <a:pt x="0" y="0"/>
                    </a:moveTo>
                    <a:lnTo>
                      <a:pt x="200" y="0"/>
                    </a:lnTo>
                    <a:lnTo>
                      <a:pt x="200" y="441"/>
                    </a:lnTo>
                    <a:lnTo>
                      <a:pt x="0" y="4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95000"/>
                  <a:lumOff val="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baseline="-25000" dirty="0"/>
              </a:p>
            </p:txBody>
          </p:sp>
          <p:sp>
            <p:nvSpPr>
              <p:cNvPr id="12" name="Freeform 39"/>
              <p:cNvSpPr>
                <a:spLocks noEditPoints="1"/>
              </p:cNvSpPr>
              <p:nvPr/>
            </p:nvSpPr>
            <p:spPr bwMode="auto">
              <a:xfrm>
                <a:off x="1099" y="205"/>
                <a:ext cx="340" cy="220"/>
              </a:xfrm>
              <a:custGeom>
                <a:avLst/>
                <a:gdLst>
                  <a:gd name="T0" fmla="*/ 30 w 680"/>
                  <a:gd name="T1" fmla="*/ 0 h 441"/>
                  <a:gd name="T2" fmla="*/ 43 w 680"/>
                  <a:gd name="T3" fmla="*/ 0 h 441"/>
                  <a:gd name="T4" fmla="*/ 43 w 680"/>
                  <a:gd name="T5" fmla="*/ 12 h 441"/>
                  <a:gd name="T6" fmla="*/ 30 w 680"/>
                  <a:gd name="T7" fmla="*/ 12 h 441"/>
                  <a:gd name="T8" fmla="*/ 30 w 680"/>
                  <a:gd name="T9" fmla="*/ 0 h 441"/>
                  <a:gd name="T10" fmla="*/ 15 w 680"/>
                  <a:gd name="T11" fmla="*/ 0 h 441"/>
                  <a:gd name="T12" fmla="*/ 28 w 680"/>
                  <a:gd name="T13" fmla="*/ 0 h 441"/>
                  <a:gd name="T14" fmla="*/ 28 w 680"/>
                  <a:gd name="T15" fmla="*/ 27 h 441"/>
                  <a:gd name="T16" fmla="*/ 15 w 680"/>
                  <a:gd name="T17" fmla="*/ 27 h 441"/>
                  <a:gd name="T18" fmla="*/ 15 w 680"/>
                  <a:gd name="T19" fmla="*/ 0 h 441"/>
                  <a:gd name="T20" fmla="*/ 0 w 680"/>
                  <a:gd name="T21" fmla="*/ 0 h 441"/>
                  <a:gd name="T22" fmla="*/ 13 w 680"/>
                  <a:gd name="T23" fmla="*/ 0 h 441"/>
                  <a:gd name="T24" fmla="*/ 13 w 680"/>
                  <a:gd name="T25" fmla="*/ 12 h 441"/>
                  <a:gd name="T26" fmla="*/ 0 w 680"/>
                  <a:gd name="T27" fmla="*/ 12 h 441"/>
                  <a:gd name="T28" fmla="*/ 0 w 680"/>
                  <a:gd name="T29" fmla="*/ 0 h 441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680" h="441">
                    <a:moveTo>
                      <a:pt x="480" y="0"/>
                    </a:moveTo>
                    <a:lnTo>
                      <a:pt x="680" y="0"/>
                    </a:lnTo>
                    <a:lnTo>
                      <a:pt x="680" y="201"/>
                    </a:lnTo>
                    <a:lnTo>
                      <a:pt x="480" y="201"/>
                    </a:lnTo>
                    <a:lnTo>
                      <a:pt x="480" y="0"/>
                    </a:lnTo>
                    <a:close/>
                    <a:moveTo>
                      <a:pt x="240" y="0"/>
                    </a:moveTo>
                    <a:lnTo>
                      <a:pt x="440" y="0"/>
                    </a:lnTo>
                    <a:lnTo>
                      <a:pt x="440" y="441"/>
                    </a:lnTo>
                    <a:lnTo>
                      <a:pt x="240" y="441"/>
                    </a:lnTo>
                    <a:lnTo>
                      <a:pt x="240" y="0"/>
                    </a:lnTo>
                    <a:close/>
                    <a:moveTo>
                      <a:pt x="0" y="0"/>
                    </a:moveTo>
                    <a:lnTo>
                      <a:pt x="200" y="0"/>
                    </a:lnTo>
                    <a:lnTo>
                      <a:pt x="200" y="201"/>
                    </a:lnTo>
                    <a:lnTo>
                      <a:pt x="0" y="20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0BF4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dirty="0"/>
              </a:p>
            </p:txBody>
          </p:sp>
        </p:grpSp>
      </p:grp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/>
              <a:t>2</a:t>
            </a:r>
          </a:p>
        </p:txBody>
      </p:sp>
      <p:sp>
        <p:nvSpPr>
          <p:cNvPr id="13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6804248" y="6407944"/>
            <a:ext cx="1584176" cy="365125"/>
          </a:xfrm>
        </p:spPr>
        <p:txBody>
          <a:bodyPr/>
          <a:lstStyle/>
          <a:p>
            <a:r>
              <a:rPr lang="ru-RU" i="1" dirty="0">
                <a:latin typeface="Bookman Old Style" panose="02050604050505020204" pitchFamily="18" charset="0"/>
              </a:rPr>
              <a:t>ЦОКО ТПУ </a:t>
            </a:r>
            <a:r>
              <a:rPr lang="ru-RU" dirty="0">
                <a:latin typeface="Bookman Old Style" panose="02050604050505020204" pitchFamily="18" charset="0"/>
              </a:rPr>
              <a:t>202</a:t>
            </a:r>
            <a:r>
              <a:rPr lang="en-US" dirty="0">
                <a:latin typeface="Bookman Old Style" panose="02050604050505020204" pitchFamily="18" charset="0"/>
              </a:rPr>
              <a:t>5</a:t>
            </a:r>
          </a:p>
          <a:p>
            <a:endParaRPr lang="ru-RU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88117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ЦОКО ТПУ 2025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B02C3-75FF-4A71-A2A7-F37EFB276853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87EF2A-9566-42FC-B178-7B64BA93972E}"/>
              </a:ext>
            </a:extLst>
          </p:cNvPr>
          <p:cNvSpPr txBox="1"/>
          <p:nvPr/>
        </p:nvSpPr>
        <p:spPr>
          <a:xfrm>
            <a:off x="323528" y="1042934"/>
            <a:ext cx="8689504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b="1" i="0" u="sng" dirty="0">
                <a:solidFill>
                  <a:srgbClr val="008000"/>
                </a:solidFill>
                <a:effectLst/>
                <a:latin typeface="Open Sans" panose="020B0606030504020204" pitchFamily="34" charset="0"/>
              </a:rPr>
              <a:t>OPTION D</a:t>
            </a:r>
            <a:endParaRPr lang="en-US" b="0" i="0" dirty="0">
              <a:solidFill>
                <a:srgbClr val="4D4D50"/>
              </a:solidFill>
              <a:effectLst/>
              <a:latin typeface="Open Sans" panose="020B0606030504020204" pitchFamily="34" charset="0"/>
            </a:endParaRPr>
          </a:p>
          <a:p>
            <a:pPr algn="l"/>
            <a:r>
              <a:rPr lang="en-US" b="1" i="0" dirty="0">
                <a:solidFill>
                  <a:srgbClr val="008000"/>
                </a:solidFill>
                <a:effectLst/>
                <a:latin typeface="Open Sans" panose="020B0606030504020204" pitchFamily="34" charset="0"/>
              </a:rPr>
              <a:t>Article</a:t>
            </a:r>
            <a:endParaRPr lang="en-US" b="0" i="0" dirty="0">
              <a:solidFill>
                <a:srgbClr val="4D4D50"/>
              </a:solidFill>
              <a:effectLst/>
              <a:latin typeface="Open Sans" panose="020B0606030504020204" pitchFamily="34" charset="0"/>
            </a:endParaRPr>
          </a:p>
          <a:p>
            <a:pPr algn="l"/>
            <a:r>
              <a:rPr lang="en-US" b="0" i="1" dirty="0">
                <a:solidFill>
                  <a:srgbClr val="4D4D50"/>
                </a:solidFill>
                <a:effectLst/>
                <a:latin typeface="Open Sans" panose="020B0606030504020204" pitchFamily="34" charset="0"/>
              </a:rPr>
              <a:t>Write your </a:t>
            </a:r>
            <a:r>
              <a:rPr lang="en-US" b="1" i="1" dirty="0">
                <a:solidFill>
                  <a:srgbClr val="FF0000"/>
                </a:solidFill>
                <a:effectLst/>
                <a:latin typeface="Open Sans" panose="020B0606030504020204" pitchFamily="34" charset="0"/>
              </a:rPr>
              <a:t>ARTICLE </a:t>
            </a:r>
            <a:r>
              <a:rPr lang="en-US" b="0" i="1" dirty="0">
                <a:solidFill>
                  <a:srgbClr val="4D4D50"/>
                </a:solidFill>
                <a:effectLst/>
                <a:latin typeface="Open Sans" panose="020B0606030504020204" pitchFamily="34" charset="0"/>
              </a:rPr>
              <a:t>in</a:t>
            </a:r>
            <a:r>
              <a:rPr lang="en-US" b="1" i="1" dirty="0">
                <a:solidFill>
                  <a:srgbClr val="4D4D50"/>
                </a:solidFill>
                <a:effectLst/>
                <a:latin typeface="Open Sans" panose="020B0606030504020204" pitchFamily="34" charset="0"/>
              </a:rPr>
              <a:t> 250 – 280 words</a:t>
            </a:r>
            <a:r>
              <a:rPr lang="en-US" b="0" i="1" dirty="0">
                <a:solidFill>
                  <a:srgbClr val="4D4D50"/>
                </a:solidFill>
                <a:effectLst/>
                <a:latin typeface="Open Sans" panose="020B0606030504020204" pitchFamily="34" charset="0"/>
              </a:rPr>
              <a:t>:</a:t>
            </a:r>
            <a:endParaRPr lang="ru-RU" b="0" i="1" dirty="0">
              <a:solidFill>
                <a:srgbClr val="4D4D50"/>
              </a:solidFill>
              <a:effectLst/>
              <a:latin typeface="Open Sans" panose="020B0606030504020204" pitchFamily="34" charset="0"/>
            </a:endParaRPr>
          </a:p>
          <a:p>
            <a:pPr algn="l"/>
            <a:endParaRPr lang="en-US" b="0" i="0" dirty="0">
              <a:solidFill>
                <a:srgbClr val="4D4D50"/>
              </a:solidFill>
              <a:effectLst/>
              <a:latin typeface="Open Sans" panose="020B0606030504020204" pitchFamily="34" charset="0"/>
            </a:endParaRPr>
          </a:p>
          <a:p>
            <a:pPr algn="just"/>
            <a:r>
              <a:rPr lang="en-US" b="0" i="0" dirty="0">
                <a:solidFill>
                  <a:srgbClr val="4D4D50"/>
                </a:solidFill>
                <a:effectLst/>
                <a:latin typeface="Open Sans" panose="020B0606030504020204" pitchFamily="34" charset="0"/>
              </a:rPr>
              <a:t>An international magazine is planning a feature entitled «Education today and Tomorrow» and has asked its readers to send in articles. The magazine’s editors wish to receive your views and opinions on the following</a:t>
            </a:r>
            <a:r>
              <a:rPr lang="en-US" b="1" i="0" dirty="0">
                <a:solidFill>
                  <a:srgbClr val="4D4D50"/>
                </a:solidFill>
                <a:effectLst/>
                <a:latin typeface="Open Sans" panose="020B0606030504020204" pitchFamily="34" charset="0"/>
              </a:rPr>
              <a:t>:</a:t>
            </a:r>
            <a:endParaRPr lang="ru-RU" b="1" i="0" dirty="0">
              <a:solidFill>
                <a:srgbClr val="4D4D50"/>
              </a:solidFill>
              <a:effectLst/>
              <a:latin typeface="Open Sans" panose="020B0606030504020204" pitchFamily="34" charset="0"/>
            </a:endParaRPr>
          </a:p>
          <a:p>
            <a:pPr algn="just"/>
            <a:endParaRPr lang="en-US" b="0" i="0" dirty="0">
              <a:solidFill>
                <a:srgbClr val="4D4D50"/>
              </a:solidFill>
              <a:effectLst/>
              <a:latin typeface="Open Sans" panose="020B0606030504020204" pitchFamily="34" charset="0"/>
            </a:endParaRPr>
          </a:p>
          <a:p>
            <a:pPr algn="just"/>
            <a:r>
              <a:rPr lang="en-US" b="1" i="0" dirty="0">
                <a:solidFill>
                  <a:srgbClr val="4D4D50"/>
                </a:solidFill>
                <a:effectLst/>
                <a:latin typeface="Open Sans" panose="020B0606030504020204" pitchFamily="34" charset="0"/>
              </a:rPr>
              <a:t>High schools are still far too focused on exam results and are not doing enough to equip their students for the workplace.</a:t>
            </a:r>
            <a:endParaRPr lang="ru-RU" b="1" i="0" dirty="0">
              <a:solidFill>
                <a:srgbClr val="4D4D50"/>
              </a:solidFill>
              <a:effectLst/>
              <a:latin typeface="Open Sans" panose="020B0606030504020204" pitchFamily="34" charset="0"/>
            </a:endParaRPr>
          </a:p>
          <a:p>
            <a:pPr algn="just"/>
            <a:endParaRPr lang="ru-RU" b="1" dirty="0">
              <a:solidFill>
                <a:srgbClr val="4D4D50"/>
              </a:solidFill>
              <a:latin typeface="Open Sans" panose="020B0606030504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1" i="1" dirty="0">
                <a:solidFill>
                  <a:srgbClr val="4D4D50"/>
                </a:solidFill>
                <a:effectLst/>
                <a:latin typeface="Open Sans" panose="020B0606030504020204" pitchFamily="34" charset="0"/>
              </a:rPr>
              <a:t>How can students now prepare themselves for the fast technological changes they can expect at work and in their personal lives?</a:t>
            </a:r>
            <a:endParaRPr lang="ru-RU" sz="1600" b="1" i="1" dirty="0">
              <a:solidFill>
                <a:srgbClr val="4D4D50"/>
              </a:solidFill>
              <a:effectLst/>
              <a:latin typeface="Open Sans" panose="020B0606030504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600" b="1" i="1" dirty="0">
                <a:solidFill>
                  <a:srgbClr val="4D4D50"/>
                </a:solidFill>
                <a:effectLst/>
                <a:latin typeface="Open Sans" panose="020B0606030504020204" pitchFamily="34" charset="0"/>
              </a:rPr>
              <a:t>What sort of problems can they expect to face and conquer? </a:t>
            </a:r>
            <a:endParaRPr lang="ru-RU" sz="1600" b="1" i="1" dirty="0">
              <a:solidFill>
                <a:srgbClr val="4D4D50"/>
              </a:solidFill>
              <a:effectLst/>
              <a:latin typeface="Open Sans" panose="020B0606030504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en-US" b="0" i="0" dirty="0">
              <a:solidFill>
                <a:srgbClr val="4D4D50"/>
              </a:solidFill>
              <a:effectLst/>
              <a:latin typeface="Open Sans" panose="020B0606030504020204" pitchFamily="34" charset="0"/>
            </a:endParaRPr>
          </a:p>
          <a:p>
            <a:pPr algn="just"/>
            <a:r>
              <a:rPr lang="ru-RU" b="0" i="0" dirty="0">
                <a:solidFill>
                  <a:srgbClr val="4D4D50"/>
                </a:solidFill>
                <a:effectLst/>
                <a:latin typeface="Open Sans" panose="020B0606030504020204" pitchFamily="34" charset="0"/>
              </a:rPr>
              <a:t>         </a:t>
            </a:r>
            <a:r>
              <a:rPr lang="en-US" b="0" i="0" dirty="0">
                <a:solidFill>
                  <a:srgbClr val="4D4D50"/>
                </a:solidFill>
                <a:effectLst/>
                <a:latin typeface="Open Sans" panose="020B0606030504020204" pitchFamily="34" charset="0"/>
              </a:rPr>
              <a:t>Use </a:t>
            </a:r>
            <a:r>
              <a:rPr lang="en-US" b="1" i="0" dirty="0">
                <a:solidFill>
                  <a:srgbClr val="4D4D50"/>
                </a:solidFill>
                <a:effectLst/>
                <a:latin typeface="Open Sans" panose="020B0606030504020204" pitchFamily="34" charset="0"/>
              </a:rPr>
              <a:t>appropriate style</a:t>
            </a:r>
            <a:r>
              <a:rPr lang="en-US" b="0" i="0" dirty="0">
                <a:solidFill>
                  <a:srgbClr val="4D4D50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 algn="l"/>
            <a:endParaRPr lang="en-US" b="0" i="0" dirty="0">
              <a:solidFill>
                <a:srgbClr val="4D4D50"/>
              </a:solidFill>
              <a:effectLst/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85331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61938" y="1421714"/>
            <a:ext cx="8774558" cy="4743590"/>
          </a:xfrm>
        </p:spPr>
        <p:txBody>
          <a:bodyPr>
            <a:normAutofit fontScale="70000" lnSpcReduction="20000"/>
          </a:bodyPr>
          <a:lstStyle/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2800" dirty="0">
                <a:latin typeface="Bookman Old Style" panose="02050604050505020204" pitchFamily="18" charset="0"/>
                <a:cs typeface="Times New Roman" pitchFamily="18" charset="0"/>
              </a:rPr>
              <a:t>Количество слов: 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225 - 308 </a:t>
            </a: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ü"/>
            </a:pPr>
            <a:endParaRPr lang="ru-RU" sz="2800" b="1" dirty="0">
              <a:solidFill>
                <a:schemeClr val="accent2">
                  <a:lumMod val="75000"/>
                </a:schemeClr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2800" dirty="0">
                <a:latin typeface="Bookman Old Style" panose="02050604050505020204" pitchFamily="18" charset="0"/>
                <a:cs typeface="Times New Roman" pitchFamily="18" charset="0"/>
              </a:rPr>
              <a:t>Есть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ЗАГОЛОВОК</a:t>
            </a: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ü"/>
            </a:pPr>
            <a:endParaRPr lang="ru-RU" sz="2800" b="1" dirty="0">
              <a:solidFill>
                <a:schemeClr val="accent2">
                  <a:lumMod val="75000"/>
                </a:schemeClr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2800" dirty="0">
                <a:latin typeface="Bookman Old Style" panose="02050604050505020204" pitchFamily="18" charset="0"/>
                <a:cs typeface="Times New Roman" pitchFamily="18" charset="0"/>
              </a:rPr>
              <a:t>Есть введение, основная часть и заключение</a:t>
            </a:r>
          </a:p>
          <a:p>
            <a:pPr marL="109728" indent="0" algn="just">
              <a:buClr>
                <a:schemeClr val="accent2"/>
              </a:buClr>
              <a:buNone/>
            </a:pPr>
            <a:endParaRPr lang="en-US" sz="2800" b="1" dirty="0">
              <a:solidFill>
                <a:schemeClr val="accent2">
                  <a:lumMod val="75000"/>
                </a:schemeClr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!!!  МОЖНО и НУЖНО </a:t>
            </a:r>
            <a:r>
              <a:rPr lang="ru-RU" sz="2800" dirty="0">
                <a:latin typeface="Bookman Old Style" panose="02050604050505020204" pitchFamily="18" charset="0"/>
                <a:cs typeface="Times New Roman" pitchFamily="18" charset="0"/>
              </a:rPr>
              <a:t>все, что нельзя в эссе: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 сокращения, риторические вопросы, восклицательные знаки, обращение к читателю ( 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e.g. Have you ever…),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 примеры и истории из жизни.</a:t>
            </a: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ü"/>
            </a:pPr>
            <a:endParaRPr lang="ru-RU" sz="2800" b="1" dirty="0">
              <a:solidFill>
                <a:schemeClr val="accent2">
                  <a:lumMod val="75000"/>
                </a:schemeClr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2800" dirty="0">
                <a:latin typeface="Bookman Old Style" panose="02050604050505020204" pitchFamily="18" charset="0"/>
                <a:cs typeface="Times New Roman" pitchFamily="18" charset="0"/>
              </a:rPr>
              <a:t>Текст разделен на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абзацы </a:t>
            </a: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2800" dirty="0">
                <a:latin typeface="Bookman Old Style" panose="02050604050505020204" pitchFamily="18" charset="0"/>
                <a:cs typeface="Times New Roman" pitchFamily="18" charset="0"/>
              </a:rPr>
              <a:t>Есть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ПЯТЬ</a:t>
            </a:r>
            <a:r>
              <a:rPr lang="ru-RU" sz="2800" dirty="0">
                <a:latin typeface="Bookman Old Style" panose="02050604050505020204" pitchFamily="18" charset="0"/>
                <a:cs typeface="Times New Roman" pitchFamily="18" charset="0"/>
              </a:rPr>
              <a:t> связующих элементов 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кроме 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and, but, also</a:t>
            </a:r>
            <a:endParaRPr lang="en-GB" sz="2600" b="1" dirty="0">
              <a:solidFill>
                <a:schemeClr val="accent2">
                  <a:lumMod val="50000"/>
                </a:schemeClr>
              </a:solidFill>
              <a:latin typeface="Bookman Old Style" panose="02050604050505020204" pitchFamily="18" charset="0"/>
              <a:cs typeface="Times New Roman" pitchFamily="18" charset="0"/>
            </a:endParaRP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ü"/>
            </a:pPr>
            <a:endParaRPr lang="en-GB" sz="1200" dirty="0">
              <a:latin typeface="Bookman Old Style" panose="02050604050505020204" pitchFamily="18" charset="0"/>
              <a:cs typeface="Times New Roman" pitchFamily="18" charset="0"/>
            </a:endParaRP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  <a:cs typeface="Times New Roman" pitchFamily="18" charset="0"/>
              </a:rPr>
              <a:t>Базовая грамматика:</a:t>
            </a:r>
            <a:r>
              <a:rPr lang="ru-RU" sz="2800" dirty="0">
                <a:latin typeface="Bookman Old Style" panose="02050604050505020204" pitchFamily="18" charset="0"/>
                <a:cs typeface="Times New Roman" pitchFamily="18" charset="0"/>
              </a:rPr>
              <a:t> артикли,</a:t>
            </a:r>
            <a:r>
              <a:rPr lang="en-US" sz="2800" dirty="0">
                <a:latin typeface="Bookman Old Style" panose="02050604050505020204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Bookman Old Style" panose="02050604050505020204" pitchFamily="18" charset="0"/>
                <a:cs typeface="Times New Roman" pitchFamily="18" charset="0"/>
              </a:rPr>
              <a:t>форма глагола </a:t>
            </a:r>
            <a:r>
              <a:rPr lang="en-US" sz="2800" dirty="0">
                <a:latin typeface="Bookman Old Style" panose="02050604050505020204" pitchFamily="18" charset="0"/>
                <a:cs typeface="Times New Roman" pitchFamily="18" charset="0"/>
              </a:rPr>
              <a:t>be,</a:t>
            </a:r>
            <a:r>
              <a:rPr lang="ru-RU" sz="2800" dirty="0">
                <a:latin typeface="Bookman Old Style" panose="02050604050505020204" pitchFamily="18" charset="0"/>
                <a:cs typeface="Times New Roman" pitchFamily="18" charset="0"/>
              </a:rPr>
              <a:t>окончание </a:t>
            </a:r>
            <a:r>
              <a:rPr lang="en-US" sz="2800" dirty="0">
                <a:latin typeface="Bookman Old Style" panose="02050604050505020204" pitchFamily="18" charset="0"/>
                <a:cs typeface="Times New Roman" pitchFamily="18" charset="0"/>
              </a:rPr>
              <a:t>–s</a:t>
            </a:r>
            <a:r>
              <a:rPr lang="ru-RU" sz="2800" dirty="0">
                <a:latin typeface="Bookman Old Style" panose="02050604050505020204" pitchFamily="18" charset="0"/>
                <a:cs typeface="Times New Roman" pitchFamily="18" charset="0"/>
              </a:rPr>
              <a:t>, </a:t>
            </a:r>
            <a:r>
              <a:rPr lang="en-US" sz="2800" dirty="0">
                <a:latin typeface="Bookman Old Style" panose="02050604050505020204" pitchFamily="18" charset="0"/>
                <a:cs typeface="Times New Roman" pitchFamily="18" charset="0"/>
              </a:rPr>
              <a:t>have/has</a:t>
            </a:r>
            <a:endParaRPr lang="ru-RU" sz="2800" dirty="0">
              <a:latin typeface="Bookman Old Style" panose="02050604050505020204" pitchFamily="18" charset="0"/>
              <a:cs typeface="Times New Roman" pitchFamily="18" charset="0"/>
            </a:endParaRPr>
          </a:p>
          <a:p>
            <a:pPr algn="just">
              <a:buFont typeface="Courier New" pitchFamily="49" charset="0"/>
              <a:buChar char="o"/>
            </a:pPr>
            <a:endParaRPr lang="ru-RU" sz="1100" dirty="0">
              <a:latin typeface="Bookman Old Style" panose="02050604050505020204" pitchFamily="18" charset="0"/>
              <a:cs typeface="Times New Roman" pitchFamily="18" charset="0"/>
            </a:endParaRPr>
          </a:p>
          <a:p>
            <a:pPr algn="just">
              <a:buFont typeface="Courier New" pitchFamily="49" charset="0"/>
              <a:buChar char="o"/>
            </a:pPr>
            <a:endParaRPr lang="ru-RU" sz="1200" b="1" dirty="0">
              <a:solidFill>
                <a:srgbClr val="FF0000"/>
              </a:solidFill>
            </a:endParaRPr>
          </a:p>
          <a:p>
            <a:pPr marL="109728" indent="0" algn="just">
              <a:buNone/>
            </a:pPr>
            <a:endParaRPr lang="ru-RU" sz="2800" dirty="0"/>
          </a:p>
          <a:p>
            <a:pPr marL="109728" indent="0">
              <a:buNone/>
            </a:pPr>
            <a:endParaRPr lang="ru-RU" dirty="0"/>
          </a:p>
          <a:p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787275" y="74678"/>
            <a:ext cx="7272808" cy="1188938"/>
          </a:xfrm>
        </p:spPr>
        <p:txBody>
          <a:bodyPr>
            <a:noAutofit/>
          </a:bodyPr>
          <a:lstStyle/>
          <a:p>
            <a:pPr algn="ctr"/>
            <a:r>
              <a:rPr lang="ru-RU" sz="2400" u="sng" dirty="0">
                <a:solidFill>
                  <a:srgbClr val="FF0000"/>
                </a:solidFill>
                <a:latin typeface="Bookman Old Style" panose="02050604050505020204" pitchFamily="18" charset="0"/>
                <a:cs typeface="Times New Roman" pitchFamily="18" charset="0"/>
              </a:rPr>
              <a:t>ЧЕК-ЛИСТ К ЗАДАНИЮ</a:t>
            </a:r>
            <a:br>
              <a:rPr lang="en-US" sz="2400" u="sng" dirty="0">
                <a:solidFill>
                  <a:srgbClr val="FF0000"/>
                </a:solidFill>
                <a:latin typeface="Bookman Old Style" panose="02050604050505020204" pitchFamily="18" charset="0"/>
                <a:cs typeface="Times New Roman" pitchFamily="18" charset="0"/>
              </a:rPr>
            </a:br>
            <a:r>
              <a:rPr lang="en-US" sz="2400" u="sng" dirty="0">
                <a:solidFill>
                  <a:srgbClr val="FF0000"/>
                </a:solidFill>
                <a:latin typeface="Bookman Old Style" panose="02050604050505020204" pitchFamily="18" charset="0"/>
                <a:cs typeface="Times New Roman" pitchFamily="18" charset="0"/>
              </a:rPr>
              <a:t>“</a:t>
            </a:r>
            <a:r>
              <a:rPr lang="ru-RU" sz="2400" u="sng" dirty="0">
                <a:solidFill>
                  <a:srgbClr val="FF0000"/>
                </a:solidFill>
                <a:latin typeface="Bookman Old Style" panose="02050604050505020204" pitchFamily="18" charset="0"/>
                <a:cs typeface="Times New Roman" pitchFamily="18" charset="0"/>
              </a:rPr>
              <a:t>СТАТЬЯ</a:t>
            </a:r>
            <a:r>
              <a:rPr lang="en-US" sz="2400" u="sng" dirty="0">
                <a:solidFill>
                  <a:srgbClr val="FF0000"/>
                </a:solidFill>
                <a:latin typeface="Bookman Old Style" panose="02050604050505020204" pitchFamily="18" charset="0"/>
                <a:cs typeface="Times New Roman" pitchFamily="18" charset="0"/>
              </a:rPr>
              <a:t>”</a:t>
            </a:r>
            <a:endParaRPr lang="ru-RU" sz="2400" u="sng" dirty="0">
              <a:solidFill>
                <a:srgbClr val="FF0000"/>
              </a:solidFill>
              <a:latin typeface="Bookman Old Style" panose="02050604050505020204" pitchFamily="18" charset="0"/>
              <a:cs typeface="Times New Roman" pitchFamily="18" charset="0"/>
            </a:endParaRPr>
          </a:p>
        </p:txBody>
      </p:sp>
      <p:grpSp>
        <p:nvGrpSpPr>
          <p:cNvPr id="7" name="Группа 8"/>
          <p:cNvGrpSpPr>
            <a:grpSpLocks/>
          </p:cNvGrpSpPr>
          <p:nvPr/>
        </p:nvGrpSpPr>
        <p:grpSpPr bwMode="auto">
          <a:xfrm>
            <a:off x="261938" y="223838"/>
            <a:ext cx="1924050" cy="449262"/>
            <a:chOff x="543276" y="545242"/>
            <a:chExt cx="1816737" cy="422585"/>
          </a:xfrm>
        </p:grpSpPr>
        <p:sp>
          <p:nvSpPr>
            <p:cNvPr id="8" name="Freeform 37"/>
            <p:cNvSpPr>
              <a:spLocks noEditPoints="1"/>
            </p:cNvSpPr>
            <p:nvPr/>
          </p:nvSpPr>
          <p:spPr bwMode="auto">
            <a:xfrm>
              <a:off x="1037932" y="566147"/>
              <a:ext cx="1322081" cy="401680"/>
            </a:xfrm>
            <a:custGeom>
              <a:avLst/>
              <a:gdLst>
                <a:gd name="T0" fmla="*/ 528 w 2132"/>
                <a:gd name="T1" fmla="*/ 586 h 649"/>
                <a:gd name="T2" fmla="*/ 791 w 2132"/>
                <a:gd name="T3" fmla="*/ 557 h 649"/>
                <a:gd name="T4" fmla="*/ 510 w 2132"/>
                <a:gd name="T5" fmla="*/ 564 h 649"/>
                <a:gd name="T6" fmla="*/ 490 w 2132"/>
                <a:gd name="T7" fmla="*/ 521 h 649"/>
                <a:gd name="T8" fmla="*/ 1337 w 2132"/>
                <a:gd name="T9" fmla="*/ 504 h 649"/>
                <a:gd name="T10" fmla="*/ 1257 w 2132"/>
                <a:gd name="T11" fmla="*/ 504 h 649"/>
                <a:gd name="T12" fmla="*/ 1001 w 2132"/>
                <a:gd name="T13" fmla="*/ 504 h 649"/>
                <a:gd name="T14" fmla="*/ 981 w 2132"/>
                <a:gd name="T15" fmla="*/ 504 h 649"/>
                <a:gd name="T16" fmla="*/ 799 w 2132"/>
                <a:gd name="T17" fmla="*/ 579 h 649"/>
                <a:gd name="T18" fmla="*/ 625 w 2132"/>
                <a:gd name="T19" fmla="*/ 522 h 649"/>
                <a:gd name="T20" fmla="*/ 508 w 2132"/>
                <a:gd name="T21" fmla="*/ 504 h 649"/>
                <a:gd name="T22" fmla="*/ 529 w 2132"/>
                <a:gd name="T23" fmla="*/ 574 h 649"/>
                <a:gd name="T24" fmla="*/ 470 w 2132"/>
                <a:gd name="T25" fmla="*/ 646 h 649"/>
                <a:gd name="T26" fmla="*/ 404 w 2132"/>
                <a:gd name="T27" fmla="*/ 536 h 649"/>
                <a:gd name="T28" fmla="*/ 249 w 2132"/>
                <a:gd name="T29" fmla="*/ 646 h 649"/>
                <a:gd name="T30" fmla="*/ 131 w 2132"/>
                <a:gd name="T31" fmla="*/ 504 h 649"/>
                <a:gd name="T32" fmla="*/ 23 w 2132"/>
                <a:gd name="T33" fmla="*/ 627 h 649"/>
                <a:gd name="T34" fmla="*/ 931 w 2132"/>
                <a:gd name="T35" fmla="*/ 503 h 649"/>
                <a:gd name="T36" fmla="*/ 872 w 2132"/>
                <a:gd name="T37" fmla="*/ 609 h 649"/>
                <a:gd name="T38" fmla="*/ 893 w 2132"/>
                <a:gd name="T39" fmla="*/ 646 h 649"/>
                <a:gd name="T40" fmla="*/ 914 w 2132"/>
                <a:gd name="T41" fmla="*/ 502 h 649"/>
                <a:gd name="T42" fmla="*/ 206 w 2132"/>
                <a:gd name="T43" fmla="*/ 387 h 649"/>
                <a:gd name="T44" fmla="*/ 267 w 2132"/>
                <a:gd name="T45" fmla="*/ 302 h 649"/>
                <a:gd name="T46" fmla="*/ 2111 w 2132"/>
                <a:gd name="T47" fmla="*/ 411 h 649"/>
                <a:gd name="T48" fmla="*/ 1976 w 2132"/>
                <a:gd name="T49" fmla="*/ 269 h 649"/>
                <a:gd name="T50" fmla="*/ 1805 w 2132"/>
                <a:gd name="T51" fmla="*/ 269 h 649"/>
                <a:gd name="T52" fmla="*/ 1549 w 2132"/>
                <a:gd name="T53" fmla="*/ 287 h 649"/>
                <a:gd name="T54" fmla="*/ 1337 w 2132"/>
                <a:gd name="T55" fmla="*/ 269 h 649"/>
                <a:gd name="T56" fmla="*/ 1423 w 2132"/>
                <a:gd name="T57" fmla="*/ 269 h 649"/>
                <a:gd name="T58" fmla="*/ 1337 w 2132"/>
                <a:gd name="T59" fmla="*/ 294 h 649"/>
                <a:gd name="T60" fmla="*/ 1280 w 2132"/>
                <a:gd name="T61" fmla="*/ 302 h 649"/>
                <a:gd name="T62" fmla="*/ 1126 w 2132"/>
                <a:gd name="T63" fmla="*/ 411 h 649"/>
                <a:gd name="T64" fmla="*/ 955 w 2132"/>
                <a:gd name="T65" fmla="*/ 337 h 649"/>
                <a:gd name="T66" fmla="*/ 791 w 2132"/>
                <a:gd name="T67" fmla="*/ 287 h 649"/>
                <a:gd name="T68" fmla="*/ 741 w 2132"/>
                <a:gd name="T69" fmla="*/ 269 h 649"/>
                <a:gd name="T70" fmla="*/ 515 w 2132"/>
                <a:gd name="T71" fmla="*/ 380 h 649"/>
                <a:gd name="T72" fmla="*/ 447 w 2132"/>
                <a:gd name="T73" fmla="*/ 269 h 649"/>
                <a:gd name="T74" fmla="*/ 363 w 2132"/>
                <a:gd name="T75" fmla="*/ 406 h 649"/>
                <a:gd name="T76" fmla="*/ 351 w 2132"/>
                <a:gd name="T77" fmla="*/ 386 h 649"/>
                <a:gd name="T78" fmla="*/ 105 w 2132"/>
                <a:gd name="T79" fmla="*/ 287 h 649"/>
                <a:gd name="T80" fmla="*/ 1640 w 2132"/>
                <a:gd name="T81" fmla="*/ 288 h 649"/>
                <a:gd name="T82" fmla="*/ 1680 w 2132"/>
                <a:gd name="T83" fmla="*/ 393 h 649"/>
                <a:gd name="T84" fmla="*/ 1583 w 2132"/>
                <a:gd name="T85" fmla="*/ 339 h 649"/>
                <a:gd name="T86" fmla="*/ 292 w 2132"/>
                <a:gd name="T87" fmla="*/ 303 h 649"/>
                <a:gd name="T88" fmla="*/ 182 w 2132"/>
                <a:gd name="T89" fmla="*/ 393 h 649"/>
                <a:gd name="T90" fmla="*/ 2059 w 2132"/>
                <a:gd name="T91" fmla="*/ 241 h 649"/>
                <a:gd name="T92" fmla="*/ 2058 w 2132"/>
                <a:gd name="T93" fmla="*/ 257 h 649"/>
                <a:gd name="T94" fmla="*/ 157 w 2132"/>
                <a:gd name="T95" fmla="*/ 132 h 649"/>
                <a:gd name="T96" fmla="*/ 244 w 2132"/>
                <a:gd name="T97" fmla="*/ 92 h 649"/>
                <a:gd name="T98" fmla="*/ 1046 w 2132"/>
                <a:gd name="T99" fmla="*/ 35 h 649"/>
                <a:gd name="T100" fmla="*/ 803 w 2132"/>
                <a:gd name="T101" fmla="*/ 145 h 649"/>
                <a:gd name="T102" fmla="*/ 658 w 2132"/>
                <a:gd name="T103" fmla="*/ 35 h 649"/>
                <a:gd name="T104" fmla="*/ 305 w 2132"/>
                <a:gd name="T105" fmla="*/ 35 h 649"/>
                <a:gd name="T106" fmla="*/ 325 w 2132"/>
                <a:gd name="T107" fmla="*/ 53 h 649"/>
                <a:gd name="T108" fmla="*/ 44 w 2132"/>
                <a:gd name="T109" fmla="*/ 52 h 649"/>
                <a:gd name="T110" fmla="*/ 529 w 2132"/>
                <a:gd name="T111" fmla="*/ 72 h 649"/>
                <a:gd name="T112" fmla="*/ 605 w 2132"/>
                <a:gd name="T113" fmla="*/ 173 h 649"/>
                <a:gd name="T114" fmla="*/ 507 w 2132"/>
                <a:gd name="T115" fmla="*/ 66 h 649"/>
                <a:gd name="T116" fmla="*/ 267 w 2132"/>
                <a:gd name="T117" fmla="*/ 105 h 649"/>
                <a:gd name="T118" fmla="*/ 132 w 2132"/>
                <a:gd name="T119" fmla="*/ 126 h 649"/>
                <a:gd name="T120" fmla="*/ 992 w 2132"/>
                <a:gd name="T121" fmla="*/ 9 h 649"/>
                <a:gd name="T122" fmla="*/ 967 w 2132"/>
                <a:gd name="T123" fmla="*/ 0 h 6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32" h="649">
                  <a:moveTo>
                    <a:pt x="490" y="581"/>
                  </a:moveTo>
                  <a:lnTo>
                    <a:pt x="490" y="630"/>
                  </a:lnTo>
                  <a:lnTo>
                    <a:pt x="505" y="630"/>
                  </a:lnTo>
                  <a:lnTo>
                    <a:pt x="516" y="629"/>
                  </a:lnTo>
                  <a:lnTo>
                    <a:pt x="525" y="626"/>
                  </a:lnTo>
                  <a:lnTo>
                    <a:pt x="533" y="622"/>
                  </a:lnTo>
                  <a:lnTo>
                    <a:pt x="538" y="616"/>
                  </a:lnTo>
                  <a:lnTo>
                    <a:pt x="539" y="606"/>
                  </a:lnTo>
                  <a:lnTo>
                    <a:pt x="538" y="596"/>
                  </a:lnTo>
                  <a:lnTo>
                    <a:pt x="534" y="590"/>
                  </a:lnTo>
                  <a:lnTo>
                    <a:pt x="528" y="586"/>
                  </a:lnTo>
                  <a:lnTo>
                    <a:pt x="520" y="582"/>
                  </a:lnTo>
                  <a:lnTo>
                    <a:pt x="512" y="581"/>
                  </a:lnTo>
                  <a:lnTo>
                    <a:pt x="503" y="581"/>
                  </a:lnTo>
                  <a:lnTo>
                    <a:pt x="490" y="581"/>
                  </a:lnTo>
                  <a:close/>
                  <a:moveTo>
                    <a:pt x="744" y="522"/>
                  </a:moveTo>
                  <a:lnTo>
                    <a:pt x="744" y="572"/>
                  </a:lnTo>
                  <a:lnTo>
                    <a:pt x="764" y="572"/>
                  </a:lnTo>
                  <a:lnTo>
                    <a:pt x="772" y="571"/>
                  </a:lnTo>
                  <a:lnTo>
                    <a:pt x="779" y="569"/>
                  </a:lnTo>
                  <a:lnTo>
                    <a:pt x="787" y="563"/>
                  </a:lnTo>
                  <a:lnTo>
                    <a:pt x="791" y="557"/>
                  </a:lnTo>
                  <a:lnTo>
                    <a:pt x="793" y="546"/>
                  </a:lnTo>
                  <a:lnTo>
                    <a:pt x="791" y="537"/>
                  </a:lnTo>
                  <a:lnTo>
                    <a:pt x="786" y="530"/>
                  </a:lnTo>
                  <a:lnTo>
                    <a:pt x="778" y="526"/>
                  </a:lnTo>
                  <a:lnTo>
                    <a:pt x="770" y="522"/>
                  </a:lnTo>
                  <a:lnTo>
                    <a:pt x="761" y="522"/>
                  </a:lnTo>
                  <a:lnTo>
                    <a:pt x="744" y="522"/>
                  </a:lnTo>
                  <a:close/>
                  <a:moveTo>
                    <a:pt x="490" y="521"/>
                  </a:moveTo>
                  <a:lnTo>
                    <a:pt x="490" y="564"/>
                  </a:lnTo>
                  <a:lnTo>
                    <a:pt x="501" y="564"/>
                  </a:lnTo>
                  <a:lnTo>
                    <a:pt x="510" y="564"/>
                  </a:lnTo>
                  <a:lnTo>
                    <a:pt x="519" y="563"/>
                  </a:lnTo>
                  <a:lnTo>
                    <a:pt x="527" y="561"/>
                  </a:lnTo>
                  <a:lnTo>
                    <a:pt x="532" y="557"/>
                  </a:lnTo>
                  <a:lnTo>
                    <a:pt x="536" y="551"/>
                  </a:lnTo>
                  <a:lnTo>
                    <a:pt x="537" y="542"/>
                  </a:lnTo>
                  <a:lnTo>
                    <a:pt x="536" y="533"/>
                  </a:lnTo>
                  <a:lnTo>
                    <a:pt x="532" y="527"/>
                  </a:lnTo>
                  <a:lnTo>
                    <a:pt x="525" y="524"/>
                  </a:lnTo>
                  <a:lnTo>
                    <a:pt x="519" y="521"/>
                  </a:lnTo>
                  <a:lnTo>
                    <a:pt x="512" y="521"/>
                  </a:lnTo>
                  <a:lnTo>
                    <a:pt x="490" y="521"/>
                  </a:lnTo>
                  <a:close/>
                  <a:moveTo>
                    <a:pt x="1362" y="504"/>
                  </a:moveTo>
                  <a:lnTo>
                    <a:pt x="1471" y="504"/>
                  </a:lnTo>
                  <a:lnTo>
                    <a:pt x="1471" y="522"/>
                  </a:lnTo>
                  <a:lnTo>
                    <a:pt x="1427" y="522"/>
                  </a:lnTo>
                  <a:lnTo>
                    <a:pt x="1427" y="646"/>
                  </a:lnTo>
                  <a:lnTo>
                    <a:pt x="1406" y="646"/>
                  </a:lnTo>
                  <a:lnTo>
                    <a:pt x="1406" y="522"/>
                  </a:lnTo>
                  <a:lnTo>
                    <a:pt x="1362" y="522"/>
                  </a:lnTo>
                  <a:lnTo>
                    <a:pt x="1362" y="504"/>
                  </a:lnTo>
                  <a:close/>
                  <a:moveTo>
                    <a:pt x="1257" y="504"/>
                  </a:moveTo>
                  <a:lnTo>
                    <a:pt x="1337" y="504"/>
                  </a:lnTo>
                  <a:lnTo>
                    <a:pt x="1337" y="522"/>
                  </a:lnTo>
                  <a:lnTo>
                    <a:pt x="1278" y="522"/>
                  </a:lnTo>
                  <a:lnTo>
                    <a:pt x="1278" y="563"/>
                  </a:lnTo>
                  <a:lnTo>
                    <a:pt x="1331" y="563"/>
                  </a:lnTo>
                  <a:lnTo>
                    <a:pt x="1331" y="581"/>
                  </a:lnTo>
                  <a:lnTo>
                    <a:pt x="1278" y="581"/>
                  </a:lnTo>
                  <a:lnTo>
                    <a:pt x="1278" y="629"/>
                  </a:lnTo>
                  <a:lnTo>
                    <a:pt x="1337" y="629"/>
                  </a:lnTo>
                  <a:lnTo>
                    <a:pt x="1337" y="646"/>
                  </a:lnTo>
                  <a:lnTo>
                    <a:pt x="1257" y="646"/>
                  </a:lnTo>
                  <a:lnTo>
                    <a:pt x="1257" y="504"/>
                  </a:lnTo>
                  <a:close/>
                  <a:moveTo>
                    <a:pt x="1119" y="504"/>
                  </a:moveTo>
                  <a:lnTo>
                    <a:pt x="1227" y="504"/>
                  </a:lnTo>
                  <a:lnTo>
                    <a:pt x="1227" y="522"/>
                  </a:lnTo>
                  <a:lnTo>
                    <a:pt x="1183" y="522"/>
                  </a:lnTo>
                  <a:lnTo>
                    <a:pt x="1183" y="646"/>
                  </a:lnTo>
                  <a:lnTo>
                    <a:pt x="1163" y="646"/>
                  </a:lnTo>
                  <a:lnTo>
                    <a:pt x="1163" y="522"/>
                  </a:lnTo>
                  <a:lnTo>
                    <a:pt x="1119" y="522"/>
                  </a:lnTo>
                  <a:lnTo>
                    <a:pt x="1119" y="504"/>
                  </a:lnTo>
                  <a:close/>
                  <a:moveTo>
                    <a:pt x="981" y="504"/>
                  </a:moveTo>
                  <a:lnTo>
                    <a:pt x="1001" y="504"/>
                  </a:lnTo>
                  <a:lnTo>
                    <a:pt x="1001" y="615"/>
                  </a:lnTo>
                  <a:lnTo>
                    <a:pt x="1001" y="615"/>
                  </a:lnTo>
                  <a:lnTo>
                    <a:pt x="1068" y="504"/>
                  </a:lnTo>
                  <a:lnTo>
                    <a:pt x="1089" y="504"/>
                  </a:lnTo>
                  <a:lnTo>
                    <a:pt x="1089" y="646"/>
                  </a:lnTo>
                  <a:lnTo>
                    <a:pt x="1069" y="646"/>
                  </a:lnTo>
                  <a:lnTo>
                    <a:pt x="1069" y="536"/>
                  </a:lnTo>
                  <a:lnTo>
                    <a:pt x="1069" y="536"/>
                  </a:lnTo>
                  <a:lnTo>
                    <a:pt x="1001" y="646"/>
                  </a:lnTo>
                  <a:lnTo>
                    <a:pt x="981" y="646"/>
                  </a:lnTo>
                  <a:lnTo>
                    <a:pt x="981" y="504"/>
                  </a:lnTo>
                  <a:close/>
                  <a:moveTo>
                    <a:pt x="724" y="504"/>
                  </a:moveTo>
                  <a:lnTo>
                    <a:pt x="761" y="504"/>
                  </a:lnTo>
                  <a:lnTo>
                    <a:pt x="775" y="505"/>
                  </a:lnTo>
                  <a:lnTo>
                    <a:pt x="788" y="508"/>
                  </a:lnTo>
                  <a:lnTo>
                    <a:pt x="799" y="513"/>
                  </a:lnTo>
                  <a:lnTo>
                    <a:pt x="807" y="521"/>
                  </a:lnTo>
                  <a:lnTo>
                    <a:pt x="813" y="532"/>
                  </a:lnTo>
                  <a:lnTo>
                    <a:pt x="815" y="547"/>
                  </a:lnTo>
                  <a:lnTo>
                    <a:pt x="813" y="561"/>
                  </a:lnTo>
                  <a:lnTo>
                    <a:pt x="807" y="572"/>
                  </a:lnTo>
                  <a:lnTo>
                    <a:pt x="799" y="579"/>
                  </a:lnTo>
                  <a:lnTo>
                    <a:pt x="788" y="586"/>
                  </a:lnTo>
                  <a:lnTo>
                    <a:pt x="777" y="588"/>
                  </a:lnTo>
                  <a:lnTo>
                    <a:pt x="764" y="589"/>
                  </a:lnTo>
                  <a:lnTo>
                    <a:pt x="744" y="589"/>
                  </a:lnTo>
                  <a:lnTo>
                    <a:pt x="744" y="646"/>
                  </a:lnTo>
                  <a:lnTo>
                    <a:pt x="724" y="646"/>
                  </a:lnTo>
                  <a:lnTo>
                    <a:pt x="724" y="504"/>
                  </a:lnTo>
                  <a:close/>
                  <a:moveTo>
                    <a:pt x="605" y="504"/>
                  </a:moveTo>
                  <a:lnTo>
                    <a:pt x="684" y="504"/>
                  </a:lnTo>
                  <a:lnTo>
                    <a:pt x="684" y="522"/>
                  </a:lnTo>
                  <a:lnTo>
                    <a:pt x="625" y="522"/>
                  </a:lnTo>
                  <a:lnTo>
                    <a:pt x="625" y="563"/>
                  </a:lnTo>
                  <a:lnTo>
                    <a:pt x="679" y="563"/>
                  </a:lnTo>
                  <a:lnTo>
                    <a:pt x="679" y="581"/>
                  </a:lnTo>
                  <a:lnTo>
                    <a:pt x="625" y="581"/>
                  </a:lnTo>
                  <a:lnTo>
                    <a:pt x="625" y="629"/>
                  </a:lnTo>
                  <a:lnTo>
                    <a:pt x="684" y="629"/>
                  </a:lnTo>
                  <a:lnTo>
                    <a:pt x="684" y="646"/>
                  </a:lnTo>
                  <a:lnTo>
                    <a:pt x="605" y="646"/>
                  </a:lnTo>
                  <a:lnTo>
                    <a:pt x="605" y="504"/>
                  </a:lnTo>
                  <a:close/>
                  <a:moveTo>
                    <a:pt x="470" y="504"/>
                  </a:moveTo>
                  <a:lnTo>
                    <a:pt x="508" y="504"/>
                  </a:lnTo>
                  <a:lnTo>
                    <a:pt x="522" y="505"/>
                  </a:lnTo>
                  <a:lnTo>
                    <a:pt x="534" y="507"/>
                  </a:lnTo>
                  <a:lnTo>
                    <a:pt x="544" y="513"/>
                  </a:lnTo>
                  <a:lnTo>
                    <a:pt x="551" y="519"/>
                  </a:lnTo>
                  <a:lnTo>
                    <a:pt x="557" y="528"/>
                  </a:lnTo>
                  <a:lnTo>
                    <a:pt x="558" y="540"/>
                  </a:lnTo>
                  <a:lnTo>
                    <a:pt x="555" y="552"/>
                  </a:lnTo>
                  <a:lnTo>
                    <a:pt x="550" y="562"/>
                  </a:lnTo>
                  <a:lnTo>
                    <a:pt x="540" y="570"/>
                  </a:lnTo>
                  <a:lnTo>
                    <a:pt x="529" y="574"/>
                  </a:lnTo>
                  <a:lnTo>
                    <a:pt x="529" y="574"/>
                  </a:lnTo>
                  <a:lnTo>
                    <a:pt x="542" y="577"/>
                  </a:lnTo>
                  <a:lnTo>
                    <a:pt x="552" y="585"/>
                  </a:lnTo>
                  <a:lnTo>
                    <a:pt x="559" y="594"/>
                  </a:lnTo>
                  <a:lnTo>
                    <a:pt x="562" y="608"/>
                  </a:lnTo>
                  <a:lnTo>
                    <a:pt x="560" y="621"/>
                  </a:lnTo>
                  <a:lnTo>
                    <a:pt x="553" y="632"/>
                  </a:lnTo>
                  <a:lnTo>
                    <a:pt x="545" y="638"/>
                  </a:lnTo>
                  <a:lnTo>
                    <a:pt x="534" y="642"/>
                  </a:lnTo>
                  <a:lnTo>
                    <a:pt x="521" y="646"/>
                  </a:lnTo>
                  <a:lnTo>
                    <a:pt x="507" y="646"/>
                  </a:lnTo>
                  <a:lnTo>
                    <a:pt x="470" y="646"/>
                  </a:lnTo>
                  <a:lnTo>
                    <a:pt x="470" y="504"/>
                  </a:lnTo>
                  <a:close/>
                  <a:moveTo>
                    <a:pt x="317" y="504"/>
                  </a:moveTo>
                  <a:lnTo>
                    <a:pt x="337" y="504"/>
                  </a:lnTo>
                  <a:lnTo>
                    <a:pt x="337" y="615"/>
                  </a:lnTo>
                  <a:lnTo>
                    <a:pt x="337" y="615"/>
                  </a:lnTo>
                  <a:lnTo>
                    <a:pt x="404" y="504"/>
                  </a:lnTo>
                  <a:lnTo>
                    <a:pt x="425" y="504"/>
                  </a:lnTo>
                  <a:lnTo>
                    <a:pt x="425" y="646"/>
                  </a:lnTo>
                  <a:lnTo>
                    <a:pt x="404" y="646"/>
                  </a:lnTo>
                  <a:lnTo>
                    <a:pt x="404" y="536"/>
                  </a:lnTo>
                  <a:lnTo>
                    <a:pt x="404" y="536"/>
                  </a:lnTo>
                  <a:lnTo>
                    <a:pt x="338" y="646"/>
                  </a:lnTo>
                  <a:lnTo>
                    <a:pt x="317" y="646"/>
                  </a:lnTo>
                  <a:lnTo>
                    <a:pt x="317" y="504"/>
                  </a:lnTo>
                  <a:close/>
                  <a:moveTo>
                    <a:pt x="161" y="504"/>
                  </a:moveTo>
                  <a:lnTo>
                    <a:pt x="182" y="504"/>
                  </a:lnTo>
                  <a:lnTo>
                    <a:pt x="182" y="563"/>
                  </a:lnTo>
                  <a:lnTo>
                    <a:pt x="249" y="563"/>
                  </a:lnTo>
                  <a:lnTo>
                    <a:pt x="249" y="504"/>
                  </a:lnTo>
                  <a:lnTo>
                    <a:pt x="269" y="504"/>
                  </a:lnTo>
                  <a:lnTo>
                    <a:pt x="269" y="646"/>
                  </a:lnTo>
                  <a:lnTo>
                    <a:pt x="249" y="646"/>
                  </a:lnTo>
                  <a:lnTo>
                    <a:pt x="249" y="581"/>
                  </a:lnTo>
                  <a:lnTo>
                    <a:pt x="182" y="581"/>
                  </a:lnTo>
                  <a:lnTo>
                    <a:pt x="182" y="646"/>
                  </a:lnTo>
                  <a:lnTo>
                    <a:pt x="161" y="646"/>
                  </a:lnTo>
                  <a:lnTo>
                    <a:pt x="161" y="504"/>
                  </a:lnTo>
                  <a:close/>
                  <a:moveTo>
                    <a:pt x="0" y="504"/>
                  </a:moveTo>
                  <a:lnTo>
                    <a:pt x="24" y="504"/>
                  </a:lnTo>
                  <a:lnTo>
                    <a:pt x="65" y="588"/>
                  </a:lnTo>
                  <a:lnTo>
                    <a:pt x="66" y="588"/>
                  </a:lnTo>
                  <a:lnTo>
                    <a:pt x="109" y="504"/>
                  </a:lnTo>
                  <a:lnTo>
                    <a:pt x="131" y="504"/>
                  </a:lnTo>
                  <a:lnTo>
                    <a:pt x="72" y="617"/>
                  </a:lnTo>
                  <a:lnTo>
                    <a:pt x="68" y="624"/>
                  </a:lnTo>
                  <a:lnTo>
                    <a:pt x="64" y="633"/>
                  </a:lnTo>
                  <a:lnTo>
                    <a:pt x="56" y="640"/>
                  </a:lnTo>
                  <a:lnTo>
                    <a:pt x="48" y="646"/>
                  </a:lnTo>
                  <a:lnTo>
                    <a:pt x="36" y="647"/>
                  </a:lnTo>
                  <a:lnTo>
                    <a:pt x="32" y="647"/>
                  </a:lnTo>
                  <a:lnTo>
                    <a:pt x="28" y="647"/>
                  </a:lnTo>
                  <a:lnTo>
                    <a:pt x="25" y="647"/>
                  </a:lnTo>
                  <a:lnTo>
                    <a:pt x="22" y="646"/>
                  </a:lnTo>
                  <a:lnTo>
                    <a:pt x="23" y="627"/>
                  </a:lnTo>
                  <a:lnTo>
                    <a:pt x="26" y="627"/>
                  </a:lnTo>
                  <a:lnTo>
                    <a:pt x="29" y="629"/>
                  </a:lnTo>
                  <a:lnTo>
                    <a:pt x="33" y="629"/>
                  </a:lnTo>
                  <a:lnTo>
                    <a:pt x="40" y="627"/>
                  </a:lnTo>
                  <a:lnTo>
                    <a:pt x="45" y="623"/>
                  </a:lnTo>
                  <a:lnTo>
                    <a:pt x="50" y="619"/>
                  </a:lnTo>
                  <a:lnTo>
                    <a:pt x="53" y="614"/>
                  </a:lnTo>
                  <a:lnTo>
                    <a:pt x="54" y="609"/>
                  </a:lnTo>
                  <a:lnTo>
                    <a:pt x="0" y="504"/>
                  </a:lnTo>
                  <a:close/>
                  <a:moveTo>
                    <a:pt x="914" y="502"/>
                  </a:moveTo>
                  <a:lnTo>
                    <a:pt x="931" y="503"/>
                  </a:lnTo>
                  <a:lnTo>
                    <a:pt x="947" y="507"/>
                  </a:lnTo>
                  <a:lnTo>
                    <a:pt x="944" y="528"/>
                  </a:lnTo>
                  <a:lnTo>
                    <a:pt x="931" y="521"/>
                  </a:lnTo>
                  <a:lnTo>
                    <a:pt x="916" y="519"/>
                  </a:lnTo>
                  <a:lnTo>
                    <a:pt x="897" y="522"/>
                  </a:lnTo>
                  <a:lnTo>
                    <a:pt x="882" y="530"/>
                  </a:lnTo>
                  <a:lnTo>
                    <a:pt x="871" y="542"/>
                  </a:lnTo>
                  <a:lnTo>
                    <a:pt x="864" y="557"/>
                  </a:lnTo>
                  <a:lnTo>
                    <a:pt x="861" y="575"/>
                  </a:lnTo>
                  <a:lnTo>
                    <a:pt x="864" y="593"/>
                  </a:lnTo>
                  <a:lnTo>
                    <a:pt x="872" y="609"/>
                  </a:lnTo>
                  <a:lnTo>
                    <a:pt x="883" y="621"/>
                  </a:lnTo>
                  <a:lnTo>
                    <a:pt x="897" y="627"/>
                  </a:lnTo>
                  <a:lnTo>
                    <a:pt x="914" y="631"/>
                  </a:lnTo>
                  <a:lnTo>
                    <a:pt x="925" y="630"/>
                  </a:lnTo>
                  <a:lnTo>
                    <a:pt x="937" y="627"/>
                  </a:lnTo>
                  <a:lnTo>
                    <a:pt x="946" y="623"/>
                  </a:lnTo>
                  <a:lnTo>
                    <a:pt x="947" y="644"/>
                  </a:lnTo>
                  <a:lnTo>
                    <a:pt x="935" y="647"/>
                  </a:lnTo>
                  <a:lnTo>
                    <a:pt x="924" y="648"/>
                  </a:lnTo>
                  <a:lnTo>
                    <a:pt x="914" y="649"/>
                  </a:lnTo>
                  <a:lnTo>
                    <a:pt x="893" y="646"/>
                  </a:lnTo>
                  <a:lnTo>
                    <a:pt x="875" y="639"/>
                  </a:lnTo>
                  <a:lnTo>
                    <a:pt x="860" y="629"/>
                  </a:lnTo>
                  <a:lnTo>
                    <a:pt x="849" y="614"/>
                  </a:lnTo>
                  <a:lnTo>
                    <a:pt x="842" y="595"/>
                  </a:lnTo>
                  <a:lnTo>
                    <a:pt x="839" y="575"/>
                  </a:lnTo>
                  <a:lnTo>
                    <a:pt x="842" y="554"/>
                  </a:lnTo>
                  <a:lnTo>
                    <a:pt x="849" y="536"/>
                  </a:lnTo>
                  <a:lnTo>
                    <a:pt x="861" y="521"/>
                  </a:lnTo>
                  <a:lnTo>
                    <a:pt x="876" y="511"/>
                  </a:lnTo>
                  <a:lnTo>
                    <a:pt x="894" y="504"/>
                  </a:lnTo>
                  <a:lnTo>
                    <a:pt x="914" y="502"/>
                  </a:lnTo>
                  <a:close/>
                  <a:moveTo>
                    <a:pt x="232" y="284"/>
                  </a:moveTo>
                  <a:lnTo>
                    <a:pt x="218" y="287"/>
                  </a:lnTo>
                  <a:lnTo>
                    <a:pt x="206" y="293"/>
                  </a:lnTo>
                  <a:lnTo>
                    <a:pt x="198" y="302"/>
                  </a:lnTo>
                  <a:lnTo>
                    <a:pt x="191" y="313"/>
                  </a:lnTo>
                  <a:lnTo>
                    <a:pt x="187" y="326"/>
                  </a:lnTo>
                  <a:lnTo>
                    <a:pt x="186" y="340"/>
                  </a:lnTo>
                  <a:lnTo>
                    <a:pt x="187" y="354"/>
                  </a:lnTo>
                  <a:lnTo>
                    <a:pt x="190" y="367"/>
                  </a:lnTo>
                  <a:lnTo>
                    <a:pt x="197" y="379"/>
                  </a:lnTo>
                  <a:lnTo>
                    <a:pt x="206" y="387"/>
                  </a:lnTo>
                  <a:lnTo>
                    <a:pt x="218" y="394"/>
                  </a:lnTo>
                  <a:lnTo>
                    <a:pt x="232" y="396"/>
                  </a:lnTo>
                  <a:lnTo>
                    <a:pt x="247" y="394"/>
                  </a:lnTo>
                  <a:lnTo>
                    <a:pt x="259" y="387"/>
                  </a:lnTo>
                  <a:lnTo>
                    <a:pt x="268" y="379"/>
                  </a:lnTo>
                  <a:lnTo>
                    <a:pt x="274" y="367"/>
                  </a:lnTo>
                  <a:lnTo>
                    <a:pt x="278" y="354"/>
                  </a:lnTo>
                  <a:lnTo>
                    <a:pt x="279" y="340"/>
                  </a:lnTo>
                  <a:lnTo>
                    <a:pt x="278" y="326"/>
                  </a:lnTo>
                  <a:lnTo>
                    <a:pt x="274" y="313"/>
                  </a:lnTo>
                  <a:lnTo>
                    <a:pt x="267" y="302"/>
                  </a:lnTo>
                  <a:lnTo>
                    <a:pt x="259" y="293"/>
                  </a:lnTo>
                  <a:lnTo>
                    <a:pt x="247" y="287"/>
                  </a:lnTo>
                  <a:lnTo>
                    <a:pt x="232" y="284"/>
                  </a:lnTo>
                  <a:close/>
                  <a:moveTo>
                    <a:pt x="2023" y="269"/>
                  </a:moveTo>
                  <a:lnTo>
                    <a:pt x="2044" y="269"/>
                  </a:lnTo>
                  <a:lnTo>
                    <a:pt x="2044" y="380"/>
                  </a:lnTo>
                  <a:lnTo>
                    <a:pt x="2044" y="380"/>
                  </a:lnTo>
                  <a:lnTo>
                    <a:pt x="2110" y="269"/>
                  </a:lnTo>
                  <a:lnTo>
                    <a:pt x="2132" y="269"/>
                  </a:lnTo>
                  <a:lnTo>
                    <a:pt x="2132" y="411"/>
                  </a:lnTo>
                  <a:lnTo>
                    <a:pt x="2111" y="411"/>
                  </a:lnTo>
                  <a:lnTo>
                    <a:pt x="2111" y="302"/>
                  </a:lnTo>
                  <a:lnTo>
                    <a:pt x="2111" y="302"/>
                  </a:lnTo>
                  <a:lnTo>
                    <a:pt x="2044" y="411"/>
                  </a:lnTo>
                  <a:lnTo>
                    <a:pt x="2023" y="411"/>
                  </a:lnTo>
                  <a:lnTo>
                    <a:pt x="2023" y="269"/>
                  </a:lnTo>
                  <a:close/>
                  <a:moveTo>
                    <a:pt x="1868" y="269"/>
                  </a:moveTo>
                  <a:lnTo>
                    <a:pt x="1888" y="269"/>
                  </a:lnTo>
                  <a:lnTo>
                    <a:pt x="1888" y="380"/>
                  </a:lnTo>
                  <a:lnTo>
                    <a:pt x="1888" y="380"/>
                  </a:lnTo>
                  <a:lnTo>
                    <a:pt x="1955" y="269"/>
                  </a:lnTo>
                  <a:lnTo>
                    <a:pt x="1976" y="269"/>
                  </a:lnTo>
                  <a:lnTo>
                    <a:pt x="1976" y="411"/>
                  </a:lnTo>
                  <a:lnTo>
                    <a:pt x="1956" y="411"/>
                  </a:lnTo>
                  <a:lnTo>
                    <a:pt x="1956" y="302"/>
                  </a:lnTo>
                  <a:lnTo>
                    <a:pt x="1956" y="302"/>
                  </a:lnTo>
                  <a:lnTo>
                    <a:pt x="1888" y="411"/>
                  </a:lnTo>
                  <a:lnTo>
                    <a:pt x="1868" y="411"/>
                  </a:lnTo>
                  <a:lnTo>
                    <a:pt x="1868" y="269"/>
                  </a:lnTo>
                  <a:close/>
                  <a:moveTo>
                    <a:pt x="1723" y="269"/>
                  </a:moveTo>
                  <a:lnTo>
                    <a:pt x="1744" y="269"/>
                  </a:lnTo>
                  <a:lnTo>
                    <a:pt x="1744" y="332"/>
                  </a:lnTo>
                  <a:lnTo>
                    <a:pt x="1805" y="269"/>
                  </a:lnTo>
                  <a:lnTo>
                    <a:pt x="1832" y="269"/>
                  </a:lnTo>
                  <a:lnTo>
                    <a:pt x="1765" y="336"/>
                  </a:lnTo>
                  <a:lnTo>
                    <a:pt x="1837" y="411"/>
                  </a:lnTo>
                  <a:lnTo>
                    <a:pt x="1807" y="411"/>
                  </a:lnTo>
                  <a:lnTo>
                    <a:pt x="1744" y="341"/>
                  </a:lnTo>
                  <a:lnTo>
                    <a:pt x="1744" y="411"/>
                  </a:lnTo>
                  <a:lnTo>
                    <a:pt x="1723" y="411"/>
                  </a:lnTo>
                  <a:lnTo>
                    <a:pt x="1723" y="269"/>
                  </a:lnTo>
                  <a:close/>
                  <a:moveTo>
                    <a:pt x="1469" y="269"/>
                  </a:moveTo>
                  <a:lnTo>
                    <a:pt x="1549" y="269"/>
                  </a:lnTo>
                  <a:lnTo>
                    <a:pt x="1549" y="287"/>
                  </a:lnTo>
                  <a:lnTo>
                    <a:pt x="1490" y="287"/>
                  </a:lnTo>
                  <a:lnTo>
                    <a:pt x="1490" y="328"/>
                  </a:lnTo>
                  <a:lnTo>
                    <a:pt x="1543" y="328"/>
                  </a:lnTo>
                  <a:lnTo>
                    <a:pt x="1543" y="347"/>
                  </a:lnTo>
                  <a:lnTo>
                    <a:pt x="1490" y="347"/>
                  </a:lnTo>
                  <a:lnTo>
                    <a:pt x="1490" y="393"/>
                  </a:lnTo>
                  <a:lnTo>
                    <a:pt x="1549" y="393"/>
                  </a:lnTo>
                  <a:lnTo>
                    <a:pt x="1549" y="411"/>
                  </a:lnTo>
                  <a:lnTo>
                    <a:pt x="1469" y="411"/>
                  </a:lnTo>
                  <a:lnTo>
                    <a:pt x="1469" y="269"/>
                  </a:lnTo>
                  <a:close/>
                  <a:moveTo>
                    <a:pt x="1337" y="269"/>
                  </a:moveTo>
                  <a:lnTo>
                    <a:pt x="1357" y="269"/>
                  </a:lnTo>
                  <a:lnTo>
                    <a:pt x="1357" y="292"/>
                  </a:lnTo>
                  <a:lnTo>
                    <a:pt x="1358" y="307"/>
                  </a:lnTo>
                  <a:lnTo>
                    <a:pt x="1362" y="319"/>
                  </a:lnTo>
                  <a:lnTo>
                    <a:pt x="1369" y="328"/>
                  </a:lnTo>
                  <a:lnTo>
                    <a:pt x="1378" y="334"/>
                  </a:lnTo>
                  <a:lnTo>
                    <a:pt x="1392" y="336"/>
                  </a:lnTo>
                  <a:lnTo>
                    <a:pt x="1398" y="336"/>
                  </a:lnTo>
                  <a:lnTo>
                    <a:pt x="1403" y="335"/>
                  </a:lnTo>
                  <a:lnTo>
                    <a:pt x="1403" y="269"/>
                  </a:lnTo>
                  <a:lnTo>
                    <a:pt x="1423" y="269"/>
                  </a:lnTo>
                  <a:lnTo>
                    <a:pt x="1423" y="411"/>
                  </a:lnTo>
                  <a:lnTo>
                    <a:pt x="1403" y="411"/>
                  </a:lnTo>
                  <a:lnTo>
                    <a:pt x="1403" y="353"/>
                  </a:lnTo>
                  <a:lnTo>
                    <a:pt x="1398" y="353"/>
                  </a:lnTo>
                  <a:lnTo>
                    <a:pt x="1392" y="354"/>
                  </a:lnTo>
                  <a:lnTo>
                    <a:pt x="1376" y="352"/>
                  </a:lnTo>
                  <a:lnTo>
                    <a:pt x="1362" y="348"/>
                  </a:lnTo>
                  <a:lnTo>
                    <a:pt x="1352" y="339"/>
                  </a:lnTo>
                  <a:lnTo>
                    <a:pt x="1343" y="327"/>
                  </a:lnTo>
                  <a:lnTo>
                    <a:pt x="1339" y="312"/>
                  </a:lnTo>
                  <a:lnTo>
                    <a:pt x="1337" y="294"/>
                  </a:lnTo>
                  <a:lnTo>
                    <a:pt x="1337" y="269"/>
                  </a:lnTo>
                  <a:close/>
                  <a:moveTo>
                    <a:pt x="1192" y="269"/>
                  </a:moveTo>
                  <a:lnTo>
                    <a:pt x="1212" y="269"/>
                  </a:lnTo>
                  <a:lnTo>
                    <a:pt x="1212" y="380"/>
                  </a:lnTo>
                  <a:lnTo>
                    <a:pt x="1213" y="380"/>
                  </a:lnTo>
                  <a:lnTo>
                    <a:pt x="1280" y="269"/>
                  </a:lnTo>
                  <a:lnTo>
                    <a:pt x="1301" y="269"/>
                  </a:lnTo>
                  <a:lnTo>
                    <a:pt x="1301" y="411"/>
                  </a:lnTo>
                  <a:lnTo>
                    <a:pt x="1281" y="411"/>
                  </a:lnTo>
                  <a:lnTo>
                    <a:pt x="1281" y="302"/>
                  </a:lnTo>
                  <a:lnTo>
                    <a:pt x="1280" y="302"/>
                  </a:lnTo>
                  <a:lnTo>
                    <a:pt x="1213" y="411"/>
                  </a:lnTo>
                  <a:lnTo>
                    <a:pt x="1192" y="411"/>
                  </a:lnTo>
                  <a:lnTo>
                    <a:pt x="1192" y="269"/>
                  </a:lnTo>
                  <a:close/>
                  <a:moveTo>
                    <a:pt x="1037" y="269"/>
                  </a:moveTo>
                  <a:lnTo>
                    <a:pt x="1057" y="269"/>
                  </a:lnTo>
                  <a:lnTo>
                    <a:pt x="1057" y="328"/>
                  </a:lnTo>
                  <a:lnTo>
                    <a:pt x="1126" y="328"/>
                  </a:lnTo>
                  <a:lnTo>
                    <a:pt x="1126" y="269"/>
                  </a:lnTo>
                  <a:lnTo>
                    <a:pt x="1146" y="269"/>
                  </a:lnTo>
                  <a:lnTo>
                    <a:pt x="1146" y="411"/>
                  </a:lnTo>
                  <a:lnTo>
                    <a:pt x="1126" y="411"/>
                  </a:lnTo>
                  <a:lnTo>
                    <a:pt x="1126" y="347"/>
                  </a:lnTo>
                  <a:lnTo>
                    <a:pt x="1057" y="347"/>
                  </a:lnTo>
                  <a:lnTo>
                    <a:pt x="1057" y="411"/>
                  </a:lnTo>
                  <a:lnTo>
                    <a:pt x="1037" y="411"/>
                  </a:lnTo>
                  <a:lnTo>
                    <a:pt x="1037" y="269"/>
                  </a:lnTo>
                  <a:close/>
                  <a:moveTo>
                    <a:pt x="880" y="269"/>
                  </a:moveTo>
                  <a:lnTo>
                    <a:pt x="905" y="269"/>
                  </a:lnTo>
                  <a:lnTo>
                    <a:pt x="942" y="324"/>
                  </a:lnTo>
                  <a:lnTo>
                    <a:pt x="980" y="269"/>
                  </a:lnTo>
                  <a:lnTo>
                    <a:pt x="1003" y="269"/>
                  </a:lnTo>
                  <a:lnTo>
                    <a:pt x="955" y="337"/>
                  </a:lnTo>
                  <a:lnTo>
                    <a:pt x="1008" y="411"/>
                  </a:lnTo>
                  <a:lnTo>
                    <a:pt x="982" y="411"/>
                  </a:lnTo>
                  <a:lnTo>
                    <a:pt x="940" y="351"/>
                  </a:lnTo>
                  <a:lnTo>
                    <a:pt x="899" y="411"/>
                  </a:lnTo>
                  <a:lnTo>
                    <a:pt x="876" y="411"/>
                  </a:lnTo>
                  <a:lnTo>
                    <a:pt x="927" y="337"/>
                  </a:lnTo>
                  <a:lnTo>
                    <a:pt x="880" y="269"/>
                  </a:lnTo>
                  <a:close/>
                  <a:moveTo>
                    <a:pt x="771" y="269"/>
                  </a:moveTo>
                  <a:lnTo>
                    <a:pt x="851" y="269"/>
                  </a:lnTo>
                  <a:lnTo>
                    <a:pt x="851" y="287"/>
                  </a:lnTo>
                  <a:lnTo>
                    <a:pt x="791" y="287"/>
                  </a:lnTo>
                  <a:lnTo>
                    <a:pt x="791" y="328"/>
                  </a:lnTo>
                  <a:lnTo>
                    <a:pt x="846" y="328"/>
                  </a:lnTo>
                  <a:lnTo>
                    <a:pt x="846" y="347"/>
                  </a:lnTo>
                  <a:lnTo>
                    <a:pt x="791" y="347"/>
                  </a:lnTo>
                  <a:lnTo>
                    <a:pt x="791" y="393"/>
                  </a:lnTo>
                  <a:lnTo>
                    <a:pt x="851" y="393"/>
                  </a:lnTo>
                  <a:lnTo>
                    <a:pt x="851" y="411"/>
                  </a:lnTo>
                  <a:lnTo>
                    <a:pt x="771" y="411"/>
                  </a:lnTo>
                  <a:lnTo>
                    <a:pt x="771" y="269"/>
                  </a:lnTo>
                  <a:close/>
                  <a:moveTo>
                    <a:pt x="633" y="269"/>
                  </a:moveTo>
                  <a:lnTo>
                    <a:pt x="741" y="269"/>
                  </a:lnTo>
                  <a:lnTo>
                    <a:pt x="741" y="287"/>
                  </a:lnTo>
                  <a:lnTo>
                    <a:pt x="697" y="287"/>
                  </a:lnTo>
                  <a:lnTo>
                    <a:pt x="697" y="411"/>
                  </a:lnTo>
                  <a:lnTo>
                    <a:pt x="677" y="411"/>
                  </a:lnTo>
                  <a:lnTo>
                    <a:pt x="677" y="287"/>
                  </a:lnTo>
                  <a:lnTo>
                    <a:pt x="633" y="287"/>
                  </a:lnTo>
                  <a:lnTo>
                    <a:pt x="633" y="269"/>
                  </a:lnTo>
                  <a:close/>
                  <a:moveTo>
                    <a:pt x="494" y="269"/>
                  </a:moveTo>
                  <a:lnTo>
                    <a:pt x="515" y="269"/>
                  </a:lnTo>
                  <a:lnTo>
                    <a:pt x="515" y="380"/>
                  </a:lnTo>
                  <a:lnTo>
                    <a:pt x="515" y="380"/>
                  </a:lnTo>
                  <a:lnTo>
                    <a:pt x="582" y="269"/>
                  </a:lnTo>
                  <a:lnTo>
                    <a:pt x="603" y="269"/>
                  </a:lnTo>
                  <a:lnTo>
                    <a:pt x="603" y="411"/>
                  </a:lnTo>
                  <a:lnTo>
                    <a:pt x="582" y="411"/>
                  </a:lnTo>
                  <a:lnTo>
                    <a:pt x="582" y="302"/>
                  </a:lnTo>
                  <a:lnTo>
                    <a:pt x="582" y="302"/>
                  </a:lnTo>
                  <a:lnTo>
                    <a:pt x="516" y="411"/>
                  </a:lnTo>
                  <a:lnTo>
                    <a:pt x="494" y="411"/>
                  </a:lnTo>
                  <a:lnTo>
                    <a:pt x="494" y="269"/>
                  </a:lnTo>
                  <a:close/>
                  <a:moveTo>
                    <a:pt x="359" y="269"/>
                  </a:moveTo>
                  <a:lnTo>
                    <a:pt x="447" y="269"/>
                  </a:lnTo>
                  <a:lnTo>
                    <a:pt x="447" y="411"/>
                  </a:lnTo>
                  <a:lnTo>
                    <a:pt x="427" y="411"/>
                  </a:lnTo>
                  <a:lnTo>
                    <a:pt x="427" y="287"/>
                  </a:lnTo>
                  <a:lnTo>
                    <a:pt x="380" y="287"/>
                  </a:lnTo>
                  <a:lnTo>
                    <a:pt x="380" y="328"/>
                  </a:lnTo>
                  <a:lnTo>
                    <a:pt x="380" y="342"/>
                  </a:lnTo>
                  <a:lnTo>
                    <a:pt x="379" y="357"/>
                  </a:lnTo>
                  <a:lnTo>
                    <a:pt x="378" y="371"/>
                  </a:lnTo>
                  <a:lnTo>
                    <a:pt x="374" y="384"/>
                  </a:lnTo>
                  <a:lnTo>
                    <a:pt x="370" y="396"/>
                  </a:lnTo>
                  <a:lnTo>
                    <a:pt x="363" y="406"/>
                  </a:lnTo>
                  <a:lnTo>
                    <a:pt x="354" y="411"/>
                  </a:lnTo>
                  <a:lnTo>
                    <a:pt x="341" y="413"/>
                  </a:lnTo>
                  <a:lnTo>
                    <a:pt x="335" y="413"/>
                  </a:lnTo>
                  <a:lnTo>
                    <a:pt x="329" y="412"/>
                  </a:lnTo>
                  <a:lnTo>
                    <a:pt x="325" y="411"/>
                  </a:lnTo>
                  <a:lnTo>
                    <a:pt x="325" y="394"/>
                  </a:lnTo>
                  <a:lnTo>
                    <a:pt x="329" y="395"/>
                  </a:lnTo>
                  <a:lnTo>
                    <a:pt x="334" y="395"/>
                  </a:lnTo>
                  <a:lnTo>
                    <a:pt x="338" y="396"/>
                  </a:lnTo>
                  <a:lnTo>
                    <a:pt x="345" y="393"/>
                  </a:lnTo>
                  <a:lnTo>
                    <a:pt x="351" y="386"/>
                  </a:lnTo>
                  <a:lnTo>
                    <a:pt x="355" y="376"/>
                  </a:lnTo>
                  <a:lnTo>
                    <a:pt x="357" y="363"/>
                  </a:lnTo>
                  <a:lnTo>
                    <a:pt x="359" y="349"/>
                  </a:lnTo>
                  <a:lnTo>
                    <a:pt x="359" y="334"/>
                  </a:lnTo>
                  <a:lnTo>
                    <a:pt x="359" y="321"/>
                  </a:lnTo>
                  <a:lnTo>
                    <a:pt x="359" y="269"/>
                  </a:lnTo>
                  <a:close/>
                  <a:moveTo>
                    <a:pt x="18" y="269"/>
                  </a:moveTo>
                  <a:lnTo>
                    <a:pt x="126" y="269"/>
                  </a:lnTo>
                  <a:lnTo>
                    <a:pt x="126" y="411"/>
                  </a:lnTo>
                  <a:lnTo>
                    <a:pt x="105" y="411"/>
                  </a:lnTo>
                  <a:lnTo>
                    <a:pt x="105" y="287"/>
                  </a:lnTo>
                  <a:lnTo>
                    <a:pt x="37" y="287"/>
                  </a:lnTo>
                  <a:lnTo>
                    <a:pt x="37" y="411"/>
                  </a:lnTo>
                  <a:lnTo>
                    <a:pt x="18" y="411"/>
                  </a:lnTo>
                  <a:lnTo>
                    <a:pt x="18" y="269"/>
                  </a:lnTo>
                  <a:close/>
                  <a:moveTo>
                    <a:pt x="1658" y="267"/>
                  </a:moveTo>
                  <a:lnTo>
                    <a:pt x="1674" y="268"/>
                  </a:lnTo>
                  <a:lnTo>
                    <a:pt x="1689" y="273"/>
                  </a:lnTo>
                  <a:lnTo>
                    <a:pt x="1688" y="293"/>
                  </a:lnTo>
                  <a:lnTo>
                    <a:pt x="1674" y="287"/>
                  </a:lnTo>
                  <a:lnTo>
                    <a:pt x="1658" y="284"/>
                  </a:lnTo>
                  <a:lnTo>
                    <a:pt x="1640" y="288"/>
                  </a:lnTo>
                  <a:lnTo>
                    <a:pt x="1625" y="295"/>
                  </a:lnTo>
                  <a:lnTo>
                    <a:pt x="1614" y="307"/>
                  </a:lnTo>
                  <a:lnTo>
                    <a:pt x="1607" y="322"/>
                  </a:lnTo>
                  <a:lnTo>
                    <a:pt x="1605" y="340"/>
                  </a:lnTo>
                  <a:lnTo>
                    <a:pt x="1607" y="358"/>
                  </a:lnTo>
                  <a:lnTo>
                    <a:pt x="1614" y="375"/>
                  </a:lnTo>
                  <a:lnTo>
                    <a:pt x="1626" y="385"/>
                  </a:lnTo>
                  <a:lnTo>
                    <a:pt x="1641" y="393"/>
                  </a:lnTo>
                  <a:lnTo>
                    <a:pt x="1658" y="396"/>
                  </a:lnTo>
                  <a:lnTo>
                    <a:pt x="1669" y="395"/>
                  </a:lnTo>
                  <a:lnTo>
                    <a:pt x="1680" y="393"/>
                  </a:lnTo>
                  <a:lnTo>
                    <a:pt x="1688" y="388"/>
                  </a:lnTo>
                  <a:lnTo>
                    <a:pt x="1689" y="409"/>
                  </a:lnTo>
                  <a:lnTo>
                    <a:pt x="1678" y="412"/>
                  </a:lnTo>
                  <a:lnTo>
                    <a:pt x="1667" y="413"/>
                  </a:lnTo>
                  <a:lnTo>
                    <a:pt x="1657" y="413"/>
                  </a:lnTo>
                  <a:lnTo>
                    <a:pt x="1637" y="411"/>
                  </a:lnTo>
                  <a:lnTo>
                    <a:pt x="1618" y="405"/>
                  </a:lnTo>
                  <a:lnTo>
                    <a:pt x="1603" y="394"/>
                  </a:lnTo>
                  <a:lnTo>
                    <a:pt x="1592" y="379"/>
                  </a:lnTo>
                  <a:lnTo>
                    <a:pt x="1585" y="361"/>
                  </a:lnTo>
                  <a:lnTo>
                    <a:pt x="1583" y="339"/>
                  </a:lnTo>
                  <a:lnTo>
                    <a:pt x="1585" y="319"/>
                  </a:lnTo>
                  <a:lnTo>
                    <a:pt x="1593" y="302"/>
                  </a:lnTo>
                  <a:lnTo>
                    <a:pt x="1603" y="287"/>
                  </a:lnTo>
                  <a:lnTo>
                    <a:pt x="1618" y="276"/>
                  </a:lnTo>
                  <a:lnTo>
                    <a:pt x="1637" y="269"/>
                  </a:lnTo>
                  <a:lnTo>
                    <a:pt x="1658" y="267"/>
                  </a:lnTo>
                  <a:close/>
                  <a:moveTo>
                    <a:pt x="232" y="267"/>
                  </a:moveTo>
                  <a:lnTo>
                    <a:pt x="252" y="269"/>
                  </a:lnTo>
                  <a:lnTo>
                    <a:pt x="269" y="277"/>
                  </a:lnTo>
                  <a:lnTo>
                    <a:pt x="282" y="288"/>
                  </a:lnTo>
                  <a:lnTo>
                    <a:pt x="292" y="303"/>
                  </a:lnTo>
                  <a:lnTo>
                    <a:pt x="298" y="320"/>
                  </a:lnTo>
                  <a:lnTo>
                    <a:pt x="300" y="340"/>
                  </a:lnTo>
                  <a:lnTo>
                    <a:pt x="298" y="361"/>
                  </a:lnTo>
                  <a:lnTo>
                    <a:pt x="292" y="378"/>
                  </a:lnTo>
                  <a:lnTo>
                    <a:pt x="282" y="393"/>
                  </a:lnTo>
                  <a:lnTo>
                    <a:pt x="269" y="405"/>
                  </a:lnTo>
                  <a:lnTo>
                    <a:pt x="252" y="411"/>
                  </a:lnTo>
                  <a:lnTo>
                    <a:pt x="232" y="413"/>
                  </a:lnTo>
                  <a:lnTo>
                    <a:pt x="213" y="411"/>
                  </a:lnTo>
                  <a:lnTo>
                    <a:pt x="195" y="405"/>
                  </a:lnTo>
                  <a:lnTo>
                    <a:pt x="182" y="393"/>
                  </a:lnTo>
                  <a:lnTo>
                    <a:pt x="172" y="378"/>
                  </a:lnTo>
                  <a:lnTo>
                    <a:pt x="167" y="361"/>
                  </a:lnTo>
                  <a:lnTo>
                    <a:pt x="164" y="340"/>
                  </a:lnTo>
                  <a:lnTo>
                    <a:pt x="167" y="320"/>
                  </a:lnTo>
                  <a:lnTo>
                    <a:pt x="172" y="303"/>
                  </a:lnTo>
                  <a:lnTo>
                    <a:pt x="182" y="288"/>
                  </a:lnTo>
                  <a:lnTo>
                    <a:pt x="195" y="277"/>
                  </a:lnTo>
                  <a:lnTo>
                    <a:pt x="213" y="269"/>
                  </a:lnTo>
                  <a:lnTo>
                    <a:pt x="232" y="267"/>
                  </a:lnTo>
                  <a:close/>
                  <a:moveTo>
                    <a:pt x="2052" y="236"/>
                  </a:moveTo>
                  <a:lnTo>
                    <a:pt x="2059" y="241"/>
                  </a:lnTo>
                  <a:lnTo>
                    <a:pt x="2068" y="243"/>
                  </a:lnTo>
                  <a:lnTo>
                    <a:pt x="2077" y="244"/>
                  </a:lnTo>
                  <a:lnTo>
                    <a:pt x="2087" y="243"/>
                  </a:lnTo>
                  <a:lnTo>
                    <a:pt x="2096" y="241"/>
                  </a:lnTo>
                  <a:lnTo>
                    <a:pt x="2103" y="236"/>
                  </a:lnTo>
                  <a:lnTo>
                    <a:pt x="2106" y="254"/>
                  </a:lnTo>
                  <a:lnTo>
                    <a:pt x="2097" y="257"/>
                  </a:lnTo>
                  <a:lnTo>
                    <a:pt x="2087" y="259"/>
                  </a:lnTo>
                  <a:lnTo>
                    <a:pt x="2077" y="260"/>
                  </a:lnTo>
                  <a:lnTo>
                    <a:pt x="2068" y="259"/>
                  </a:lnTo>
                  <a:lnTo>
                    <a:pt x="2058" y="257"/>
                  </a:lnTo>
                  <a:lnTo>
                    <a:pt x="2049" y="254"/>
                  </a:lnTo>
                  <a:lnTo>
                    <a:pt x="2052" y="236"/>
                  </a:lnTo>
                  <a:close/>
                  <a:moveTo>
                    <a:pt x="199" y="50"/>
                  </a:moveTo>
                  <a:lnTo>
                    <a:pt x="185" y="52"/>
                  </a:lnTo>
                  <a:lnTo>
                    <a:pt x="173" y="57"/>
                  </a:lnTo>
                  <a:lnTo>
                    <a:pt x="163" y="67"/>
                  </a:lnTo>
                  <a:lnTo>
                    <a:pt x="157" y="78"/>
                  </a:lnTo>
                  <a:lnTo>
                    <a:pt x="154" y="92"/>
                  </a:lnTo>
                  <a:lnTo>
                    <a:pt x="152" y="105"/>
                  </a:lnTo>
                  <a:lnTo>
                    <a:pt x="153" y="119"/>
                  </a:lnTo>
                  <a:lnTo>
                    <a:pt x="157" y="132"/>
                  </a:lnTo>
                  <a:lnTo>
                    <a:pt x="163" y="143"/>
                  </a:lnTo>
                  <a:lnTo>
                    <a:pt x="172" y="153"/>
                  </a:lnTo>
                  <a:lnTo>
                    <a:pt x="184" y="158"/>
                  </a:lnTo>
                  <a:lnTo>
                    <a:pt x="199" y="160"/>
                  </a:lnTo>
                  <a:lnTo>
                    <a:pt x="214" y="158"/>
                  </a:lnTo>
                  <a:lnTo>
                    <a:pt x="225" y="153"/>
                  </a:lnTo>
                  <a:lnTo>
                    <a:pt x="234" y="143"/>
                  </a:lnTo>
                  <a:lnTo>
                    <a:pt x="240" y="132"/>
                  </a:lnTo>
                  <a:lnTo>
                    <a:pt x="244" y="119"/>
                  </a:lnTo>
                  <a:lnTo>
                    <a:pt x="245" y="105"/>
                  </a:lnTo>
                  <a:lnTo>
                    <a:pt x="244" y="92"/>
                  </a:lnTo>
                  <a:lnTo>
                    <a:pt x="240" y="78"/>
                  </a:lnTo>
                  <a:lnTo>
                    <a:pt x="234" y="67"/>
                  </a:lnTo>
                  <a:lnTo>
                    <a:pt x="224" y="57"/>
                  </a:lnTo>
                  <a:lnTo>
                    <a:pt x="213" y="52"/>
                  </a:lnTo>
                  <a:lnTo>
                    <a:pt x="199" y="50"/>
                  </a:lnTo>
                  <a:close/>
                  <a:moveTo>
                    <a:pt x="938" y="35"/>
                  </a:moveTo>
                  <a:lnTo>
                    <a:pt x="958" y="35"/>
                  </a:lnTo>
                  <a:lnTo>
                    <a:pt x="958" y="145"/>
                  </a:lnTo>
                  <a:lnTo>
                    <a:pt x="958" y="145"/>
                  </a:lnTo>
                  <a:lnTo>
                    <a:pt x="1026" y="35"/>
                  </a:lnTo>
                  <a:lnTo>
                    <a:pt x="1046" y="35"/>
                  </a:lnTo>
                  <a:lnTo>
                    <a:pt x="1046" y="176"/>
                  </a:lnTo>
                  <a:lnTo>
                    <a:pt x="1026" y="176"/>
                  </a:lnTo>
                  <a:lnTo>
                    <a:pt x="1026" y="66"/>
                  </a:lnTo>
                  <a:lnTo>
                    <a:pt x="1026" y="66"/>
                  </a:lnTo>
                  <a:lnTo>
                    <a:pt x="959" y="176"/>
                  </a:lnTo>
                  <a:lnTo>
                    <a:pt x="938" y="176"/>
                  </a:lnTo>
                  <a:lnTo>
                    <a:pt x="938" y="35"/>
                  </a:lnTo>
                  <a:close/>
                  <a:moveTo>
                    <a:pt x="783" y="35"/>
                  </a:moveTo>
                  <a:lnTo>
                    <a:pt x="803" y="35"/>
                  </a:lnTo>
                  <a:lnTo>
                    <a:pt x="803" y="145"/>
                  </a:lnTo>
                  <a:lnTo>
                    <a:pt x="803" y="145"/>
                  </a:lnTo>
                  <a:lnTo>
                    <a:pt x="871" y="35"/>
                  </a:lnTo>
                  <a:lnTo>
                    <a:pt x="891" y="35"/>
                  </a:lnTo>
                  <a:lnTo>
                    <a:pt x="891" y="176"/>
                  </a:lnTo>
                  <a:lnTo>
                    <a:pt x="871" y="176"/>
                  </a:lnTo>
                  <a:lnTo>
                    <a:pt x="871" y="66"/>
                  </a:lnTo>
                  <a:lnTo>
                    <a:pt x="871" y="66"/>
                  </a:lnTo>
                  <a:lnTo>
                    <a:pt x="804" y="176"/>
                  </a:lnTo>
                  <a:lnTo>
                    <a:pt x="783" y="176"/>
                  </a:lnTo>
                  <a:lnTo>
                    <a:pt x="783" y="35"/>
                  </a:lnTo>
                  <a:close/>
                  <a:moveTo>
                    <a:pt x="639" y="35"/>
                  </a:moveTo>
                  <a:lnTo>
                    <a:pt x="658" y="35"/>
                  </a:lnTo>
                  <a:lnTo>
                    <a:pt x="658" y="97"/>
                  </a:lnTo>
                  <a:lnTo>
                    <a:pt x="719" y="35"/>
                  </a:lnTo>
                  <a:lnTo>
                    <a:pt x="746" y="35"/>
                  </a:lnTo>
                  <a:lnTo>
                    <a:pt x="680" y="101"/>
                  </a:lnTo>
                  <a:lnTo>
                    <a:pt x="752" y="176"/>
                  </a:lnTo>
                  <a:lnTo>
                    <a:pt x="722" y="176"/>
                  </a:lnTo>
                  <a:lnTo>
                    <a:pt x="658" y="107"/>
                  </a:lnTo>
                  <a:lnTo>
                    <a:pt x="658" y="176"/>
                  </a:lnTo>
                  <a:lnTo>
                    <a:pt x="639" y="176"/>
                  </a:lnTo>
                  <a:lnTo>
                    <a:pt x="639" y="35"/>
                  </a:lnTo>
                  <a:close/>
                  <a:moveTo>
                    <a:pt x="305" y="35"/>
                  </a:moveTo>
                  <a:lnTo>
                    <a:pt x="338" y="35"/>
                  </a:lnTo>
                  <a:lnTo>
                    <a:pt x="383" y="152"/>
                  </a:lnTo>
                  <a:lnTo>
                    <a:pt x="426" y="35"/>
                  </a:lnTo>
                  <a:lnTo>
                    <a:pt x="460" y="35"/>
                  </a:lnTo>
                  <a:lnTo>
                    <a:pt x="460" y="176"/>
                  </a:lnTo>
                  <a:lnTo>
                    <a:pt x="440" y="176"/>
                  </a:lnTo>
                  <a:lnTo>
                    <a:pt x="440" y="53"/>
                  </a:lnTo>
                  <a:lnTo>
                    <a:pt x="439" y="53"/>
                  </a:lnTo>
                  <a:lnTo>
                    <a:pt x="392" y="176"/>
                  </a:lnTo>
                  <a:lnTo>
                    <a:pt x="372" y="176"/>
                  </a:lnTo>
                  <a:lnTo>
                    <a:pt x="325" y="53"/>
                  </a:lnTo>
                  <a:lnTo>
                    <a:pt x="325" y="53"/>
                  </a:lnTo>
                  <a:lnTo>
                    <a:pt x="325" y="176"/>
                  </a:lnTo>
                  <a:lnTo>
                    <a:pt x="305" y="176"/>
                  </a:lnTo>
                  <a:lnTo>
                    <a:pt x="305" y="35"/>
                  </a:lnTo>
                  <a:close/>
                  <a:moveTo>
                    <a:pt x="0" y="35"/>
                  </a:moveTo>
                  <a:lnTo>
                    <a:pt x="109" y="35"/>
                  </a:lnTo>
                  <a:lnTo>
                    <a:pt x="109" y="52"/>
                  </a:lnTo>
                  <a:lnTo>
                    <a:pt x="65" y="52"/>
                  </a:lnTo>
                  <a:lnTo>
                    <a:pt x="65" y="176"/>
                  </a:lnTo>
                  <a:lnTo>
                    <a:pt x="44" y="176"/>
                  </a:lnTo>
                  <a:lnTo>
                    <a:pt x="44" y="52"/>
                  </a:lnTo>
                  <a:lnTo>
                    <a:pt x="0" y="52"/>
                  </a:lnTo>
                  <a:lnTo>
                    <a:pt x="0" y="35"/>
                  </a:lnTo>
                  <a:close/>
                  <a:moveTo>
                    <a:pt x="573" y="31"/>
                  </a:moveTo>
                  <a:lnTo>
                    <a:pt x="589" y="33"/>
                  </a:lnTo>
                  <a:lnTo>
                    <a:pt x="604" y="38"/>
                  </a:lnTo>
                  <a:lnTo>
                    <a:pt x="603" y="57"/>
                  </a:lnTo>
                  <a:lnTo>
                    <a:pt x="589" y="52"/>
                  </a:lnTo>
                  <a:lnTo>
                    <a:pt x="574" y="50"/>
                  </a:lnTo>
                  <a:lnTo>
                    <a:pt x="555" y="52"/>
                  </a:lnTo>
                  <a:lnTo>
                    <a:pt x="540" y="60"/>
                  </a:lnTo>
                  <a:lnTo>
                    <a:pt x="529" y="72"/>
                  </a:lnTo>
                  <a:lnTo>
                    <a:pt x="521" y="87"/>
                  </a:lnTo>
                  <a:lnTo>
                    <a:pt x="519" y="105"/>
                  </a:lnTo>
                  <a:lnTo>
                    <a:pt x="521" y="124"/>
                  </a:lnTo>
                  <a:lnTo>
                    <a:pt x="530" y="139"/>
                  </a:lnTo>
                  <a:lnTo>
                    <a:pt x="540" y="150"/>
                  </a:lnTo>
                  <a:lnTo>
                    <a:pt x="555" y="158"/>
                  </a:lnTo>
                  <a:lnTo>
                    <a:pt x="573" y="160"/>
                  </a:lnTo>
                  <a:lnTo>
                    <a:pt x="583" y="160"/>
                  </a:lnTo>
                  <a:lnTo>
                    <a:pt x="594" y="157"/>
                  </a:lnTo>
                  <a:lnTo>
                    <a:pt x="604" y="154"/>
                  </a:lnTo>
                  <a:lnTo>
                    <a:pt x="605" y="173"/>
                  </a:lnTo>
                  <a:lnTo>
                    <a:pt x="593" y="177"/>
                  </a:lnTo>
                  <a:lnTo>
                    <a:pt x="582" y="178"/>
                  </a:lnTo>
                  <a:lnTo>
                    <a:pt x="573" y="178"/>
                  </a:lnTo>
                  <a:lnTo>
                    <a:pt x="551" y="176"/>
                  </a:lnTo>
                  <a:lnTo>
                    <a:pt x="533" y="170"/>
                  </a:lnTo>
                  <a:lnTo>
                    <a:pt x="518" y="158"/>
                  </a:lnTo>
                  <a:lnTo>
                    <a:pt x="507" y="144"/>
                  </a:lnTo>
                  <a:lnTo>
                    <a:pt x="500" y="126"/>
                  </a:lnTo>
                  <a:lnTo>
                    <a:pt x="498" y="104"/>
                  </a:lnTo>
                  <a:lnTo>
                    <a:pt x="500" y="84"/>
                  </a:lnTo>
                  <a:lnTo>
                    <a:pt x="507" y="66"/>
                  </a:lnTo>
                  <a:lnTo>
                    <a:pt x="519" y="52"/>
                  </a:lnTo>
                  <a:lnTo>
                    <a:pt x="534" y="41"/>
                  </a:lnTo>
                  <a:lnTo>
                    <a:pt x="552" y="34"/>
                  </a:lnTo>
                  <a:lnTo>
                    <a:pt x="573" y="31"/>
                  </a:lnTo>
                  <a:close/>
                  <a:moveTo>
                    <a:pt x="199" y="31"/>
                  </a:moveTo>
                  <a:lnTo>
                    <a:pt x="219" y="35"/>
                  </a:lnTo>
                  <a:lnTo>
                    <a:pt x="235" y="41"/>
                  </a:lnTo>
                  <a:lnTo>
                    <a:pt x="249" y="53"/>
                  </a:lnTo>
                  <a:lnTo>
                    <a:pt x="259" y="68"/>
                  </a:lnTo>
                  <a:lnTo>
                    <a:pt x="265" y="85"/>
                  </a:lnTo>
                  <a:lnTo>
                    <a:pt x="267" y="105"/>
                  </a:lnTo>
                  <a:lnTo>
                    <a:pt x="265" y="126"/>
                  </a:lnTo>
                  <a:lnTo>
                    <a:pt x="259" y="143"/>
                  </a:lnTo>
                  <a:lnTo>
                    <a:pt x="249" y="158"/>
                  </a:lnTo>
                  <a:lnTo>
                    <a:pt x="235" y="169"/>
                  </a:lnTo>
                  <a:lnTo>
                    <a:pt x="219" y="176"/>
                  </a:lnTo>
                  <a:lnTo>
                    <a:pt x="199" y="178"/>
                  </a:lnTo>
                  <a:lnTo>
                    <a:pt x="178" y="176"/>
                  </a:lnTo>
                  <a:lnTo>
                    <a:pt x="161" y="169"/>
                  </a:lnTo>
                  <a:lnTo>
                    <a:pt x="148" y="158"/>
                  </a:lnTo>
                  <a:lnTo>
                    <a:pt x="139" y="143"/>
                  </a:lnTo>
                  <a:lnTo>
                    <a:pt x="132" y="126"/>
                  </a:lnTo>
                  <a:lnTo>
                    <a:pt x="130" y="105"/>
                  </a:lnTo>
                  <a:lnTo>
                    <a:pt x="132" y="85"/>
                  </a:lnTo>
                  <a:lnTo>
                    <a:pt x="139" y="68"/>
                  </a:lnTo>
                  <a:lnTo>
                    <a:pt x="148" y="53"/>
                  </a:lnTo>
                  <a:lnTo>
                    <a:pt x="162" y="41"/>
                  </a:lnTo>
                  <a:lnTo>
                    <a:pt x="178" y="35"/>
                  </a:lnTo>
                  <a:lnTo>
                    <a:pt x="199" y="31"/>
                  </a:lnTo>
                  <a:close/>
                  <a:moveTo>
                    <a:pt x="967" y="0"/>
                  </a:moveTo>
                  <a:lnTo>
                    <a:pt x="973" y="5"/>
                  </a:lnTo>
                  <a:lnTo>
                    <a:pt x="983" y="8"/>
                  </a:lnTo>
                  <a:lnTo>
                    <a:pt x="992" y="9"/>
                  </a:lnTo>
                  <a:lnTo>
                    <a:pt x="1001" y="8"/>
                  </a:lnTo>
                  <a:lnTo>
                    <a:pt x="1011" y="5"/>
                  </a:lnTo>
                  <a:lnTo>
                    <a:pt x="1017" y="0"/>
                  </a:lnTo>
                  <a:lnTo>
                    <a:pt x="1021" y="19"/>
                  </a:lnTo>
                  <a:lnTo>
                    <a:pt x="1013" y="22"/>
                  </a:lnTo>
                  <a:lnTo>
                    <a:pt x="1001" y="24"/>
                  </a:lnTo>
                  <a:lnTo>
                    <a:pt x="992" y="24"/>
                  </a:lnTo>
                  <a:lnTo>
                    <a:pt x="983" y="24"/>
                  </a:lnTo>
                  <a:lnTo>
                    <a:pt x="972" y="22"/>
                  </a:lnTo>
                  <a:lnTo>
                    <a:pt x="965" y="19"/>
                  </a:lnTo>
                  <a:lnTo>
                    <a:pt x="967" y="0"/>
                  </a:lnTo>
                  <a:close/>
                </a:path>
              </a:pathLst>
            </a:custGeom>
            <a:solidFill>
              <a:schemeClr val="tx1">
                <a:lumMod val="95000"/>
                <a:lumOff val="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baseline="-25000" dirty="0"/>
            </a:p>
          </p:txBody>
        </p:sp>
        <p:grpSp>
          <p:nvGrpSpPr>
            <p:cNvPr id="10" name="Group 34"/>
            <p:cNvGrpSpPr>
              <a:grpSpLocks noChangeAspect="1"/>
            </p:cNvGrpSpPr>
            <p:nvPr/>
          </p:nvGrpSpPr>
          <p:grpSpPr bwMode="auto">
            <a:xfrm>
              <a:off x="543276" y="545242"/>
              <a:ext cx="421345" cy="421345"/>
              <a:chOff x="1099" y="205"/>
              <a:chExt cx="340" cy="340"/>
            </a:xfrm>
          </p:grpSpPr>
          <p:sp>
            <p:nvSpPr>
              <p:cNvPr id="11" name="Freeform 38"/>
              <p:cNvSpPr>
                <a:spLocks noEditPoints="1"/>
              </p:cNvSpPr>
              <p:nvPr/>
            </p:nvSpPr>
            <p:spPr bwMode="auto">
              <a:xfrm>
                <a:off x="1099" y="325"/>
                <a:ext cx="341" cy="218"/>
              </a:xfrm>
              <a:custGeom>
                <a:avLst/>
                <a:gdLst>
                  <a:gd name="T0" fmla="*/ 240 w 680"/>
                  <a:gd name="T1" fmla="*/ 240 h 441"/>
                  <a:gd name="T2" fmla="*/ 440 w 680"/>
                  <a:gd name="T3" fmla="*/ 240 h 441"/>
                  <a:gd name="T4" fmla="*/ 440 w 680"/>
                  <a:gd name="T5" fmla="*/ 441 h 441"/>
                  <a:gd name="T6" fmla="*/ 240 w 680"/>
                  <a:gd name="T7" fmla="*/ 441 h 441"/>
                  <a:gd name="T8" fmla="*/ 240 w 680"/>
                  <a:gd name="T9" fmla="*/ 240 h 441"/>
                  <a:gd name="T10" fmla="*/ 480 w 680"/>
                  <a:gd name="T11" fmla="*/ 0 h 441"/>
                  <a:gd name="T12" fmla="*/ 680 w 680"/>
                  <a:gd name="T13" fmla="*/ 0 h 441"/>
                  <a:gd name="T14" fmla="*/ 680 w 680"/>
                  <a:gd name="T15" fmla="*/ 441 h 441"/>
                  <a:gd name="T16" fmla="*/ 480 w 680"/>
                  <a:gd name="T17" fmla="*/ 441 h 441"/>
                  <a:gd name="T18" fmla="*/ 480 w 680"/>
                  <a:gd name="T19" fmla="*/ 0 h 441"/>
                  <a:gd name="T20" fmla="*/ 0 w 680"/>
                  <a:gd name="T21" fmla="*/ 0 h 441"/>
                  <a:gd name="T22" fmla="*/ 200 w 680"/>
                  <a:gd name="T23" fmla="*/ 0 h 441"/>
                  <a:gd name="T24" fmla="*/ 200 w 680"/>
                  <a:gd name="T25" fmla="*/ 441 h 441"/>
                  <a:gd name="T26" fmla="*/ 0 w 680"/>
                  <a:gd name="T27" fmla="*/ 441 h 441"/>
                  <a:gd name="T28" fmla="*/ 0 w 680"/>
                  <a:gd name="T29" fmla="*/ 0 h 4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680" h="441">
                    <a:moveTo>
                      <a:pt x="240" y="240"/>
                    </a:moveTo>
                    <a:lnTo>
                      <a:pt x="440" y="240"/>
                    </a:lnTo>
                    <a:lnTo>
                      <a:pt x="440" y="441"/>
                    </a:lnTo>
                    <a:lnTo>
                      <a:pt x="240" y="441"/>
                    </a:lnTo>
                    <a:lnTo>
                      <a:pt x="240" y="240"/>
                    </a:lnTo>
                    <a:close/>
                    <a:moveTo>
                      <a:pt x="480" y="0"/>
                    </a:moveTo>
                    <a:lnTo>
                      <a:pt x="680" y="0"/>
                    </a:lnTo>
                    <a:lnTo>
                      <a:pt x="680" y="441"/>
                    </a:lnTo>
                    <a:lnTo>
                      <a:pt x="480" y="441"/>
                    </a:lnTo>
                    <a:lnTo>
                      <a:pt x="480" y="0"/>
                    </a:lnTo>
                    <a:close/>
                    <a:moveTo>
                      <a:pt x="0" y="0"/>
                    </a:moveTo>
                    <a:lnTo>
                      <a:pt x="200" y="0"/>
                    </a:lnTo>
                    <a:lnTo>
                      <a:pt x="200" y="441"/>
                    </a:lnTo>
                    <a:lnTo>
                      <a:pt x="0" y="4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95000"/>
                  <a:lumOff val="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 baseline="-25000" dirty="0"/>
              </a:p>
            </p:txBody>
          </p:sp>
          <p:sp>
            <p:nvSpPr>
              <p:cNvPr id="12" name="Freeform 39"/>
              <p:cNvSpPr>
                <a:spLocks noEditPoints="1"/>
              </p:cNvSpPr>
              <p:nvPr/>
            </p:nvSpPr>
            <p:spPr bwMode="auto">
              <a:xfrm>
                <a:off x="1099" y="205"/>
                <a:ext cx="340" cy="220"/>
              </a:xfrm>
              <a:custGeom>
                <a:avLst/>
                <a:gdLst>
                  <a:gd name="T0" fmla="*/ 30 w 680"/>
                  <a:gd name="T1" fmla="*/ 0 h 441"/>
                  <a:gd name="T2" fmla="*/ 43 w 680"/>
                  <a:gd name="T3" fmla="*/ 0 h 441"/>
                  <a:gd name="T4" fmla="*/ 43 w 680"/>
                  <a:gd name="T5" fmla="*/ 12 h 441"/>
                  <a:gd name="T6" fmla="*/ 30 w 680"/>
                  <a:gd name="T7" fmla="*/ 12 h 441"/>
                  <a:gd name="T8" fmla="*/ 30 w 680"/>
                  <a:gd name="T9" fmla="*/ 0 h 441"/>
                  <a:gd name="T10" fmla="*/ 15 w 680"/>
                  <a:gd name="T11" fmla="*/ 0 h 441"/>
                  <a:gd name="T12" fmla="*/ 28 w 680"/>
                  <a:gd name="T13" fmla="*/ 0 h 441"/>
                  <a:gd name="T14" fmla="*/ 28 w 680"/>
                  <a:gd name="T15" fmla="*/ 27 h 441"/>
                  <a:gd name="T16" fmla="*/ 15 w 680"/>
                  <a:gd name="T17" fmla="*/ 27 h 441"/>
                  <a:gd name="T18" fmla="*/ 15 w 680"/>
                  <a:gd name="T19" fmla="*/ 0 h 441"/>
                  <a:gd name="T20" fmla="*/ 0 w 680"/>
                  <a:gd name="T21" fmla="*/ 0 h 441"/>
                  <a:gd name="T22" fmla="*/ 13 w 680"/>
                  <a:gd name="T23" fmla="*/ 0 h 441"/>
                  <a:gd name="T24" fmla="*/ 13 w 680"/>
                  <a:gd name="T25" fmla="*/ 12 h 441"/>
                  <a:gd name="T26" fmla="*/ 0 w 680"/>
                  <a:gd name="T27" fmla="*/ 12 h 441"/>
                  <a:gd name="T28" fmla="*/ 0 w 680"/>
                  <a:gd name="T29" fmla="*/ 0 h 441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680" h="441">
                    <a:moveTo>
                      <a:pt x="480" y="0"/>
                    </a:moveTo>
                    <a:lnTo>
                      <a:pt x="680" y="0"/>
                    </a:lnTo>
                    <a:lnTo>
                      <a:pt x="680" y="201"/>
                    </a:lnTo>
                    <a:lnTo>
                      <a:pt x="480" y="201"/>
                    </a:lnTo>
                    <a:lnTo>
                      <a:pt x="480" y="0"/>
                    </a:lnTo>
                    <a:close/>
                    <a:moveTo>
                      <a:pt x="240" y="0"/>
                    </a:moveTo>
                    <a:lnTo>
                      <a:pt x="440" y="0"/>
                    </a:lnTo>
                    <a:lnTo>
                      <a:pt x="440" y="441"/>
                    </a:lnTo>
                    <a:lnTo>
                      <a:pt x="240" y="441"/>
                    </a:lnTo>
                    <a:lnTo>
                      <a:pt x="240" y="0"/>
                    </a:lnTo>
                    <a:close/>
                    <a:moveTo>
                      <a:pt x="0" y="0"/>
                    </a:moveTo>
                    <a:lnTo>
                      <a:pt x="200" y="0"/>
                    </a:lnTo>
                    <a:lnTo>
                      <a:pt x="200" y="201"/>
                    </a:lnTo>
                    <a:lnTo>
                      <a:pt x="0" y="20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0BF4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dirty="0"/>
              </a:p>
            </p:txBody>
          </p:sp>
        </p:grpSp>
      </p:grp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/>
              <a:t>2</a:t>
            </a:r>
          </a:p>
        </p:txBody>
      </p:sp>
      <p:sp>
        <p:nvSpPr>
          <p:cNvPr id="13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6804248" y="6407944"/>
            <a:ext cx="1584176" cy="365125"/>
          </a:xfrm>
        </p:spPr>
        <p:txBody>
          <a:bodyPr/>
          <a:lstStyle/>
          <a:p>
            <a:r>
              <a:rPr lang="ru-RU" i="1" dirty="0">
                <a:latin typeface="Bookman Old Style" panose="02050604050505020204" pitchFamily="18" charset="0"/>
              </a:rPr>
              <a:t>ЦОКО ТПУ </a:t>
            </a:r>
            <a:r>
              <a:rPr lang="ru-RU" dirty="0">
                <a:latin typeface="Bookman Old Style" panose="02050604050505020204" pitchFamily="18" charset="0"/>
              </a:rPr>
              <a:t>202</a:t>
            </a:r>
            <a:r>
              <a:rPr lang="en-US" dirty="0">
                <a:latin typeface="Bookman Old Style" panose="02050604050505020204" pitchFamily="18" charset="0"/>
              </a:rPr>
              <a:t>5</a:t>
            </a:r>
          </a:p>
          <a:p>
            <a:endParaRPr lang="ru-RU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20631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6334</TotalTime>
  <Words>1131</Words>
  <Application>Microsoft Office PowerPoint</Application>
  <PresentationFormat>Экран (4:3)</PresentationFormat>
  <Paragraphs>199</Paragraphs>
  <Slides>13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5" baseType="lpstr">
      <vt:lpstr>Arial</vt:lpstr>
      <vt:lpstr>Bookman Old Style</vt:lpstr>
      <vt:lpstr>Calibri</vt:lpstr>
      <vt:lpstr>Courier New</vt:lpstr>
      <vt:lpstr>Lucida Sans Unicode</vt:lpstr>
      <vt:lpstr>Open Sans</vt:lpstr>
      <vt:lpstr>Times New Roman</vt:lpstr>
      <vt:lpstr>Verdana</vt:lpstr>
      <vt:lpstr>Wingdings</vt:lpstr>
      <vt:lpstr>Wingdings 2</vt:lpstr>
      <vt:lpstr>Wingdings 3</vt:lpstr>
      <vt:lpstr>Открытая</vt:lpstr>
      <vt:lpstr>Сертификационный экзамен ТПУ по английскому языку   WRITING  Part 2 </vt:lpstr>
      <vt:lpstr>Презентация PowerPoint</vt:lpstr>
      <vt:lpstr>Презентация PowerPoint</vt:lpstr>
      <vt:lpstr> Критерии оценивания выполнения заданий раздела «Письмо» (max 3 балла по каждому критерию) </vt:lpstr>
      <vt:lpstr>Презентация PowerPoint</vt:lpstr>
      <vt:lpstr>Презентация PowerPoint</vt:lpstr>
      <vt:lpstr>ЧЕК-ЛИСТ К ЗАДАНИЮ “ЭССЕ”</vt:lpstr>
      <vt:lpstr>Презентация PowerPoint</vt:lpstr>
      <vt:lpstr>ЧЕК-ЛИСТ К ЗАДАНИЮ “СТАТЬЯ”</vt:lpstr>
      <vt:lpstr>Презентация PowerPoint</vt:lpstr>
      <vt:lpstr>ЧЕК-ЛИСТ К ЗАДАНИЮ “ОТЧЕТ”</vt:lpstr>
      <vt:lpstr>Стратегия выполнения+timing</vt:lpstr>
      <vt:lpstr>Полезные ресурсы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Сертификационный экзамен  по иностранному языку</dc:title>
  <dc:creator>use</dc:creator>
  <cp:lastModifiedBy>lector</cp:lastModifiedBy>
  <cp:revision>550</cp:revision>
  <dcterms:created xsi:type="dcterms:W3CDTF">2013-01-11T04:37:14Z</dcterms:created>
  <dcterms:modified xsi:type="dcterms:W3CDTF">2025-04-10T07:53:10Z</dcterms:modified>
</cp:coreProperties>
</file>